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5" r:id="rId1"/>
    <p:sldMasterId id="2147484225" r:id="rId2"/>
    <p:sldMasterId id="2147484614" r:id="rId3"/>
  </p:sldMasterIdLst>
  <p:notesMasterIdLst>
    <p:notesMasterId r:id="rId18"/>
  </p:notesMasterIdLst>
  <p:handoutMasterIdLst>
    <p:handoutMasterId r:id="rId19"/>
  </p:handoutMasterIdLst>
  <p:sldIdLst>
    <p:sldId id="314" r:id="rId4"/>
    <p:sldId id="275" r:id="rId5"/>
    <p:sldId id="359" r:id="rId6"/>
    <p:sldId id="326" r:id="rId7"/>
    <p:sldId id="354" r:id="rId8"/>
    <p:sldId id="365" r:id="rId9"/>
    <p:sldId id="361" r:id="rId10"/>
    <p:sldId id="340" r:id="rId11"/>
    <p:sldId id="364" r:id="rId12"/>
    <p:sldId id="360" r:id="rId13"/>
    <p:sldId id="362" r:id="rId14"/>
    <p:sldId id="363" r:id="rId15"/>
    <p:sldId id="358" r:id="rId16"/>
    <p:sldId id="288" r:id="rId1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SD" initials="L" lastIdx="3" clrIdx="1"/>
  <p:cmAuthor id="2" name="Nguyen, Huy" initials="NH" lastIdx="6" clrIdx="2"/>
  <p:cmAuthor id="3" name="GREEN, CHARLENE A" initials="GCA" lastIdx="1" clrIdx="3"/>
  <p:cmAuthor id="4" name="Del castillo, Saul" initials="DcS" lastIdx="1" clrIdx="4"/>
  <p:cmAuthor id="5" name="Windows 7 pro X64" initials="W7pX" lastIdx="2" clrIdx="5"/>
  <p:cmAuthor id="6" name="Howard, Amber" initials="HA" lastIdx="2" clrIdx="6">
    <p:extLst>
      <p:ext uri="{19B8F6BF-5375-455C-9EA6-DF929625EA0E}">
        <p15:presenceInfo xmlns:p15="http://schemas.microsoft.com/office/powerpoint/2012/main" userId="S-1-5-21-1853942846-4006300786-3363798535-2743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FFFF66"/>
    <a:srgbClr val="E84B4B"/>
    <a:srgbClr val="FF6666"/>
    <a:srgbClr val="EAEC90"/>
    <a:srgbClr val="FFE4AF"/>
    <a:srgbClr val="F6E4A0"/>
    <a:srgbClr val="C07D24"/>
    <a:srgbClr val="F3DB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5EB1F1-2FFA-449C-9B78-0CF6DF0501CA}" v="4" dt="2021-09-21T17:30:39.3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7" autoAdjust="0"/>
    <p:restoredTop sz="91754" autoAdjust="0"/>
  </p:normalViewPr>
  <p:slideViewPr>
    <p:cSldViewPr>
      <p:cViewPr varScale="1">
        <p:scale>
          <a:sx n="104" d="100"/>
          <a:sy n="104" d="100"/>
        </p:scale>
        <p:origin x="1830"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82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26" Type="http://schemas.microsoft.com/office/2015/10/relationships/revisionInfo" Target="revisionInfo.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commentAuthors" Target="commentAuthors.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28" Type="http://schemas.openxmlformats.org/officeDocument/2006/relationships/customXml" Target="../customXml/item2.xml"/><Relationship Id="rId10" Type="http://schemas.openxmlformats.org/officeDocument/2006/relationships/slide" Target="slides/slide7.xml"/><Relationship Id="rId19"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 Id="rId27"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lner, Cecilia" userId="b79c2f7b-aba3-4c11-92a1-c3bd1895dc7b" providerId="ADAL" clId="{BD5EB1F1-2FFA-449C-9B78-0CF6DF0501CA}"/>
    <pc:docChg chg="modSld">
      <pc:chgData name="Milner, Cecilia" userId="b79c2f7b-aba3-4c11-92a1-c3bd1895dc7b" providerId="ADAL" clId="{BD5EB1F1-2FFA-449C-9B78-0CF6DF0501CA}" dt="2021-09-21T17:30:39.386" v="3" actId="14826"/>
      <pc:docMkLst>
        <pc:docMk/>
      </pc:docMkLst>
      <pc:sldChg chg="modSp">
        <pc:chgData name="Milner, Cecilia" userId="b79c2f7b-aba3-4c11-92a1-c3bd1895dc7b" providerId="ADAL" clId="{BD5EB1F1-2FFA-449C-9B78-0CF6DF0501CA}" dt="2021-09-21T17:29:52.950" v="0" actId="14826"/>
        <pc:sldMkLst>
          <pc:docMk/>
          <pc:sldMk cId="684368766" sldId="354"/>
        </pc:sldMkLst>
        <pc:picChg chg="mod">
          <ac:chgData name="Milner, Cecilia" userId="b79c2f7b-aba3-4c11-92a1-c3bd1895dc7b" providerId="ADAL" clId="{BD5EB1F1-2FFA-449C-9B78-0CF6DF0501CA}" dt="2021-09-21T17:29:52.950" v="0" actId="14826"/>
          <ac:picMkLst>
            <pc:docMk/>
            <pc:sldMk cId="684368766" sldId="354"/>
            <ac:picMk id="9" creationId="{00000000-0000-0000-0000-000000000000}"/>
          </ac:picMkLst>
        </pc:picChg>
      </pc:sldChg>
      <pc:sldChg chg="modSp">
        <pc:chgData name="Milner, Cecilia" userId="b79c2f7b-aba3-4c11-92a1-c3bd1895dc7b" providerId="ADAL" clId="{BD5EB1F1-2FFA-449C-9B78-0CF6DF0501CA}" dt="2021-09-21T17:30:39.386" v="3" actId="14826"/>
        <pc:sldMkLst>
          <pc:docMk/>
          <pc:sldMk cId="2068411234" sldId="365"/>
        </pc:sldMkLst>
        <pc:picChg chg="mod">
          <ac:chgData name="Milner, Cecilia" userId="b79c2f7b-aba3-4c11-92a1-c3bd1895dc7b" providerId="ADAL" clId="{BD5EB1F1-2FFA-449C-9B78-0CF6DF0501CA}" dt="2021-09-21T17:30:24.936" v="2" actId="14826"/>
          <ac:picMkLst>
            <pc:docMk/>
            <pc:sldMk cId="2068411234" sldId="365"/>
            <ac:picMk id="4" creationId="{00000000-0000-0000-0000-000000000000}"/>
          </ac:picMkLst>
        </pc:picChg>
        <pc:picChg chg="mod">
          <ac:chgData name="Milner, Cecilia" userId="b79c2f7b-aba3-4c11-92a1-c3bd1895dc7b" providerId="ADAL" clId="{BD5EB1F1-2FFA-449C-9B78-0CF6DF0501CA}" dt="2021-09-21T17:30:12.586" v="1" actId="14826"/>
          <ac:picMkLst>
            <pc:docMk/>
            <pc:sldMk cId="2068411234" sldId="365"/>
            <ac:picMk id="6" creationId="{00000000-0000-0000-0000-000000000000}"/>
          </ac:picMkLst>
        </pc:picChg>
        <pc:picChg chg="mod">
          <ac:chgData name="Milner, Cecilia" userId="b79c2f7b-aba3-4c11-92a1-c3bd1895dc7b" providerId="ADAL" clId="{BD5EB1F1-2FFA-449C-9B78-0CF6DF0501CA}" dt="2021-09-21T17:30:39.386" v="3" actId="14826"/>
          <ac:picMkLst>
            <pc:docMk/>
            <pc:sldMk cId="2068411234" sldId="365"/>
            <ac:picMk id="7"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2560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2560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2560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AE45D72-F876-4DF2-BC88-126C6004D1C8}" type="slidenum">
              <a:rPr lang="en-US" altLang="en-US"/>
              <a:pPr>
                <a:defRPr/>
              </a:pPr>
              <a:t>‹#›</a:t>
            </a:fld>
            <a:endParaRPr lang="en-US" altLang="en-US"/>
          </a:p>
        </p:txBody>
      </p:sp>
    </p:spTree>
    <p:extLst>
      <p:ext uri="{BB962C8B-B14F-4D97-AF65-F5344CB8AC3E}">
        <p14:creationId xmlns:p14="http://schemas.microsoft.com/office/powerpoint/2010/main" val="9759332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D51512FF-5DAC-4CCD-B670-08B5F886C390}" type="datetimeFigureOut">
              <a:rPr lang="en-US"/>
              <a:pPr>
                <a:defRPr/>
              </a:pPr>
              <a:t>9/21/2021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E53A9A4A-0C8D-421E-8C7F-0E26A624838A}" type="slidenum">
              <a:rPr lang="en-US"/>
              <a:pPr>
                <a:defRPr/>
              </a:pPr>
              <a:t>‹#›</a:t>
            </a:fld>
            <a:endParaRPr lang="en-US"/>
          </a:p>
        </p:txBody>
      </p:sp>
    </p:spTree>
    <p:extLst>
      <p:ext uri="{BB962C8B-B14F-4D97-AF65-F5344CB8AC3E}">
        <p14:creationId xmlns:p14="http://schemas.microsoft.com/office/powerpoint/2010/main" val="32204035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a:t>TELL:</a:t>
            </a:r>
            <a:r>
              <a:rPr lang="en-US" altLang="en-US" b="1" baseline="0" dirty="0"/>
              <a:t> </a:t>
            </a:r>
            <a:r>
              <a:rPr lang="en-US" dirty="0"/>
              <a:t>Welcome to the Professional Standards training. Thank you for</a:t>
            </a:r>
            <a:r>
              <a:rPr lang="en-US" baseline="0" dirty="0"/>
              <a:t> joining us </a:t>
            </a:r>
            <a:r>
              <a:rPr lang="en-US" dirty="0"/>
              <a:t>here today. My name is _______________ .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dirty="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421097E-F493-44A0-BE82-25D866D767A4}" type="slidenum">
              <a:rPr lang="en-US" altLang="en-US" sz="1200" smtClean="0"/>
              <a:pPr/>
              <a:t>1</a:t>
            </a:fld>
            <a:endParaRPr lang="en-US" altLang="en-US" sz="1200"/>
          </a:p>
        </p:txBody>
      </p:sp>
    </p:spTree>
    <p:extLst>
      <p:ext uri="{BB962C8B-B14F-4D97-AF65-F5344CB8AC3E}">
        <p14:creationId xmlns:p14="http://schemas.microsoft.com/office/powerpoint/2010/main" val="2458261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16E0BC-51EE-4218-A209-CC610A508ED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03099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16E0BC-51EE-4218-A209-CC610A508ED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69903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16E0BC-51EE-4218-A209-CC610A508ED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426906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0000"/>
                </a:solidFill>
                <a:latin typeface="+mn-lt"/>
              </a:rPr>
              <a:t>Professional development enables individuals to</a:t>
            </a:r>
            <a:r>
              <a:rPr lang="en-US" sz="1200" baseline="0" dirty="0">
                <a:solidFill>
                  <a:srgbClr val="000000"/>
                </a:solidFill>
                <a:latin typeface="+mn-lt"/>
              </a:rPr>
              <a:t> </a:t>
            </a:r>
            <a:r>
              <a:rPr lang="en-US" sz="1200" dirty="0">
                <a:solidFill>
                  <a:srgbClr val="000000"/>
                </a:solidFill>
                <a:latin typeface="+mn-lt"/>
              </a:rPr>
              <a:t>become more effective in the workplace, advance in their career and move into new positions where they can lead, manage, influence, and coach others.</a:t>
            </a:r>
          </a:p>
          <a:p>
            <a:r>
              <a:rPr lang="en-US" sz="1200" dirty="0">
                <a:solidFill>
                  <a:srgbClr val="000000"/>
                </a:solidFill>
                <a:latin typeface="+mn-lt"/>
              </a:rPr>
              <a:t>Available resources; </a:t>
            </a:r>
          </a:p>
          <a:p>
            <a:pPr marL="457200" indent="-457200">
              <a:buFont typeface="Wingdings" panose="05000000000000000000" pitchFamily="2" charset="2"/>
              <a:buChar char="Ø"/>
            </a:pPr>
            <a:r>
              <a:rPr lang="en-US" sz="1200" dirty="0">
                <a:solidFill>
                  <a:srgbClr val="000000"/>
                </a:solidFill>
                <a:latin typeface="+mn-lt"/>
              </a:rPr>
              <a:t>YouTube; Ted Talk, Tech Talk, tutorials, etc.</a:t>
            </a:r>
          </a:p>
          <a:p>
            <a:pPr marL="457200" indent="-457200">
              <a:buFont typeface="Wingdings" panose="05000000000000000000" pitchFamily="2" charset="2"/>
              <a:buChar char="Ø"/>
            </a:pPr>
            <a:r>
              <a:rPr lang="en-US" sz="1200" dirty="0" err="1">
                <a:solidFill>
                  <a:srgbClr val="000000"/>
                </a:solidFill>
                <a:latin typeface="+mn-lt"/>
              </a:rPr>
              <a:t>MyPLN</a:t>
            </a:r>
            <a:r>
              <a:rPr lang="en-US" sz="1200" dirty="0">
                <a:solidFill>
                  <a:srgbClr val="000000"/>
                </a:solidFill>
                <a:latin typeface="+mn-lt"/>
              </a:rPr>
              <a:t>, </a:t>
            </a:r>
            <a:r>
              <a:rPr lang="en-US" sz="1200" dirty="0" err="1">
                <a:solidFill>
                  <a:srgbClr val="000000"/>
                </a:solidFill>
                <a:latin typeface="+mn-lt"/>
              </a:rPr>
              <a:t>ServeSafe</a:t>
            </a:r>
            <a:r>
              <a:rPr lang="en-US" sz="1200" dirty="0">
                <a:solidFill>
                  <a:srgbClr val="000000"/>
                </a:solidFill>
                <a:latin typeface="+mn-lt"/>
              </a:rPr>
              <a:t>, ICN, and APEX Learning</a:t>
            </a:r>
          </a:p>
          <a:p>
            <a:pPr marL="457200" indent="-457200">
              <a:buFont typeface="Wingdings" panose="05000000000000000000" pitchFamily="2" charset="2"/>
              <a:buChar char="Ø"/>
            </a:pPr>
            <a:r>
              <a:rPr lang="en-US" sz="1200" dirty="0">
                <a:solidFill>
                  <a:srgbClr val="000000"/>
                </a:solidFill>
                <a:latin typeface="+mn-lt"/>
              </a:rPr>
              <a:t>District tuition reimbursement for classes that are related to your job class.</a:t>
            </a:r>
          </a:p>
          <a:p>
            <a:pPr marL="1198563" lvl="1" indent="-395288">
              <a:buFont typeface="Arial" panose="020B0604020202020204" pitchFamily="34" charset="0"/>
              <a:buChar char="•"/>
            </a:pPr>
            <a:r>
              <a:rPr lang="en-US" sz="1200" dirty="0">
                <a:solidFill>
                  <a:srgbClr val="000000"/>
                </a:solidFill>
                <a:latin typeface="+mn-lt"/>
              </a:rPr>
              <a:t>SEIU receive up to $600 per year </a:t>
            </a:r>
          </a:p>
          <a:p>
            <a:pPr marL="1147763" lvl="1" indent="-344488">
              <a:buFont typeface="Arial" panose="020B0604020202020204" pitchFamily="34" charset="0"/>
              <a:buChar char="•"/>
            </a:pPr>
            <a:r>
              <a:rPr lang="en-US" sz="1200" dirty="0">
                <a:solidFill>
                  <a:srgbClr val="000000"/>
                </a:solidFill>
                <a:latin typeface="+mn-lt"/>
              </a:rPr>
              <a:t>Teamsters receive up to $800 per year</a:t>
            </a:r>
          </a:p>
          <a:p>
            <a:endParaRPr lang="en-US" sz="1200" dirty="0">
              <a:solidFill>
                <a:srgbClr val="000000"/>
              </a:solidFill>
              <a:latin typeface="+mn-lt"/>
            </a:endParaRPr>
          </a:p>
          <a:p>
            <a:endParaRPr lang="en-US" sz="1200" dirty="0">
              <a:solidFill>
                <a:srgbClr val="000000"/>
              </a:solidFill>
              <a:latin typeface="+mn-lt"/>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16E0BC-51EE-4218-A209-CC610A508ED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162761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TELL</a:t>
            </a:r>
            <a:r>
              <a:rPr lang="en-US" altLang="en-US"/>
              <a:t>:  Any </a:t>
            </a:r>
            <a:r>
              <a:rPr lang="en-US" altLang="en-US" dirty="0"/>
              <a:t>Question? Thank you for attending today’s training. </a:t>
            </a:r>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4D64CD4-9B43-4178-87F1-C0C18037B469}" type="slidenum">
              <a:rPr lang="en-US" altLang="en-US" sz="1200" smtClean="0">
                <a:solidFill>
                  <a:srgbClr val="FFFFFF"/>
                </a:solidFill>
                <a:latin typeface="Gill Sans"/>
                <a:ea typeface="ヒラギノ角ゴ ProN W3"/>
                <a:cs typeface="ヒラギノ角ゴ ProN W3"/>
                <a:sym typeface="Gill Sans"/>
              </a:rPr>
              <a:pPr/>
              <a:t>14</a:t>
            </a:fld>
            <a:endParaRPr lang="en-US" altLang="en-US" sz="1200">
              <a:solidFill>
                <a:srgbClr val="FFFFFF"/>
              </a:solidFill>
              <a:latin typeface="Gill Sans"/>
              <a:ea typeface="ヒラギノ角ゴ ProN W3"/>
              <a:cs typeface="ヒラギノ角ゴ ProN W3"/>
              <a:sym typeface="Gill Sa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z="1200" dirty="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46ADEF9-BB6C-4BDE-BD08-0CA0C4B2A1CC}" type="slidenum">
              <a:rPr lang="en-US" altLang="en-US" sz="1200" smtClean="0"/>
              <a:pPr/>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z="1200" dirty="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46ADEF9-BB6C-4BDE-BD08-0CA0C4B2A1CC}" type="slidenum">
              <a:rPr lang="en-US" altLang="en-US" sz="1200" smtClean="0"/>
              <a:pPr/>
              <a:t>3</a:t>
            </a:fld>
            <a:endParaRPr lang="en-US" altLang="en-US" sz="1200"/>
          </a:p>
        </p:txBody>
      </p:sp>
    </p:spTree>
    <p:extLst>
      <p:ext uri="{BB962C8B-B14F-4D97-AF65-F5344CB8AC3E}">
        <p14:creationId xmlns:p14="http://schemas.microsoft.com/office/powerpoint/2010/main" val="1239852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16E0BC-51EE-4218-A209-CC610A508ED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66500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Business savvy</a:t>
            </a:r>
            <a:r>
              <a:rPr lang="en-US" sz="1200" kern="1200" baseline="0" dirty="0">
                <a:solidFill>
                  <a:schemeClr val="tx1"/>
                </a:solidFill>
                <a:effectLst/>
                <a:latin typeface="+mn-lt"/>
                <a:ea typeface="+mn-ea"/>
                <a:cs typeface="+mn-cs"/>
              </a:rPr>
              <a:t> leaders know that adding to your knowledge and skill set through professional development builds confidence and establishes credibility.  Whether it’s a webinar on CEP fundamentals, a course on evaluation best practices or an online training about supper or offer vs serve, reinforcing your knowledge of Food Services programs sets you up to be the go to person for important answers.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16E0BC-51EE-4218-A209-CC610A508ED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405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Business savvy</a:t>
            </a:r>
            <a:r>
              <a:rPr lang="en-US" sz="1200" kern="1200" baseline="0" dirty="0">
                <a:solidFill>
                  <a:schemeClr val="tx1"/>
                </a:solidFill>
                <a:effectLst/>
                <a:latin typeface="+mn-lt"/>
                <a:ea typeface="+mn-ea"/>
                <a:cs typeface="+mn-cs"/>
              </a:rPr>
              <a:t> leaders know that adding to your knowledge and skill set through professional development builds confidence and establishes credibility.  Whether it’s a webinar on CEP fundamentals, a course on evaluation best practices or an online training about supper or offer vs serve, reinforcing your knowledge of Food Services programs sets you up to be the go to person for important answers.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16E0BC-51EE-4218-A209-CC610A508ED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87770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16E0BC-51EE-4218-A209-CC610A508ED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6796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16E0BC-51EE-4218-A209-CC610A508ED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56373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16E0BC-51EE-4218-A209-CC610A508ED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137313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lgn="ctr">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19CCEF2-AB46-411B-B238-41889C587902}" type="slidenum">
              <a:rPr lang="en-US" altLang="en-US"/>
              <a:pPr>
                <a:defRPr/>
              </a:pPr>
              <a:t>‹#›</a:t>
            </a:fld>
            <a:endParaRPr lang="en-US" altLang="en-US"/>
          </a:p>
        </p:txBody>
      </p:sp>
    </p:spTree>
    <p:extLst>
      <p:ext uri="{BB962C8B-B14F-4D97-AF65-F5344CB8AC3E}">
        <p14:creationId xmlns:p14="http://schemas.microsoft.com/office/powerpoint/2010/main" val="151307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C2E8645-977A-4283-A137-4DD87461C378}" type="slidenum">
              <a:rPr lang="en-US" altLang="en-US"/>
              <a:pPr>
                <a:defRPr/>
              </a:pPr>
              <a:t>‹#›</a:t>
            </a:fld>
            <a:endParaRPr lang="en-US" altLang="en-US"/>
          </a:p>
        </p:txBody>
      </p:sp>
    </p:spTree>
    <p:extLst>
      <p:ext uri="{BB962C8B-B14F-4D97-AF65-F5344CB8AC3E}">
        <p14:creationId xmlns:p14="http://schemas.microsoft.com/office/powerpoint/2010/main" val="354570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5136474-2810-4466-BBC7-99D5E51C8361}" type="slidenum">
              <a:rPr lang="en-US" altLang="en-US"/>
              <a:pPr>
                <a:defRPr/>
              </a:pPr>
              <a:t>‹#›</a:t>
            </a:fld>
            <a:endParaRPr lang="en-US" altLang="en-US"/>
          </a:p>
        </p:txBody>
      </p:sp>
    </p:spTree>
    <p:extLst>
      <p:ext uri="{BB962C8B-B14F-4D97-AF65-F5344CB8AC3E}">
        <p14:creationId xmlns:p14="http://schemas.microsoft.com/office/powerpoint/2010/main" val="3690421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FSD PPP Temp 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lgn="ctr">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DDC7661A-E930-4DB1-8075-5CD55AC48DC7}" type="datetime1">
              <a:rPr lang="en-US"/>
              <a:pPr>
                <a:defRPr/>
              </a:pPr>
              <a:t>9/21/2021</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917F24CD-6C3F-4A02-A405-AAE69AE8A1E6}" type="slidenum">
              <a:rPr lang="en-US"/>
              <a:pPr>
                <a:defRPr/>
              </a:pPr>
              <a:t>‹#›</a:t>
            </a:fld>
            <a:endParaRPr lang="en-US"/>
          </a:p>
        </p:txBody>
      </p:sp>
    </p:spTree>
    <p:extLst>
      <p:ext uri="{BB962C8B-B14F-4D97-AF65-F5344CB8AC3E}">
        <p14:creationId xmlns:p14="http://schemas.microsoft.com/office/powerpoint/2010/main" val="17871550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FSD PPP Temp 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06516" y="274638"/>
            <a:ext cx="7495003" cy="1143000"/>
          </a:xfrm>
        </p:spPr>
        <p:txBody>
          <a:bodyPr/>
          <a:lstStyle/>
          <a:p>
            <a:r>
              <a:rPr lang="en-US"/>
              <a:t>Click to edit Master title style</a:t>
            </a:r>
            <a:endParaRPr lang="en-US" dirty="0"/>
          </a:p>
        </p:txBody>
      </p:sp>
      <p:sp>
        <p:nvSpPr>
          <p:cNvPr id="3" name="Content Placeholder 2"/>
          <p:cNvSpPr>
            <a:spLocks noGrp="1"/>
          </p:cNvSpPr>
          <p:nvPr>
            <p:ph idx="1"/>
          </p:nvPr>
        </p:nvSpPr>
        <p:spPr>
          <a:xfrm>
            <a:off x="806516" y="1600200"/>
            <a:ext cx="7495003" cy="4525963"/>
          </a:xfrm>
        </p:spPr>
        <p:txBody>
          <a:bodyPr>
            <a:normAutofit/>
          </a:bodyPr>
          <a:lstStyle>
            <a:lvl1pPr>
              <a:defRPr sz="2800"/>
            </a:lvl1pPr>
            <a:lvl2pPr>
              <a:defRPr sz="2400"/>
            </a:lvl2pPr>
            <a:lvl3pPr>
              <a:defRPr sz="22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0"/>
          </p:nvPr>
        </p:nvSpPr>
        <p:spPr/>
        <p:txBody>
          <a:bodyPr/>
          <a:lstStyle>
            <a:lvl1pPr>
              <a:defRPr/>
            </a:lvl1pPr>
          </a:lstStyle>
          <a:p>
            <a:pPr>
              <a:defRPr/>
            </a:pPr>
            <a:fld id="{4F249FA3-5209-4C9B-AB31-6E33CBB86F42}" type="datetime1">
              <a:rPr lang="en-US"/>
              <a:pPr>
                <a:defRPr/>
              </a:pPr>
              <a:t>9/21/2021</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AA8AD0E5-E994-4F95-92B1-4F02D3361BA0}" type="slidenum">
              <a:rPr lang="en-US"/>
              <a:pPr>
                <a:defRPr/>
              </a:pPr>
              <a:t>‹#›</a:t>
            </a:fld>
            <a:endParaRPr lang="en-US"/>
          </a:p>
        </p:txBody>
      </p:sp>
    </p:spTree>
    <p:extLst>
      <p:ext uri="{BB962C8B-B14F-4D97-AF65-F5344CB8AC3E}">
        <p14:creationId xmlns:p14="http://schemas.microsoft.com/office/powerpoint/2010/main" val="1085210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pic>
        <p:nvPicPr>
          <p:cNvPr id="3" name="Picture 6" descr="Sunny Back.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0"/>
            <a:ext cx="9161462" cy="68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FSD PPP Templa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8" y="0"/>
            <a:ext cx="2695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53889" y="1643194"/>
            <a:ext cx="5977126" cy="1362075"/>
          </a:xfrm>
        </p:spPr>
        <p:txBody>
          <a:bodyPr anchor="t"/>
          <a:lstStyle>
            <a:lvl1pPr algn="ctr">
              <a:defRPr sz="4000" b="1" cap="all"/>
            </a:lvl1pPr>
          </a:lstStyle>
          <a:p>
            <a:r>
              <a:rPr lang="en-US"/>
              <a:t>Click to edit Master 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02EB28D8-0A43-443A-B73D-4483AFB1B8AE}" type="datetime1">
              <a:rPr lang="en-US"/>
              <a:pPr>
                <a:defRPr/>
              </a:pPr>
              <a:t>9/21/2021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47F2A27-0E5F-4875-A3A0-E91DF317C3AA}" type="slidenum">
              <a:rPr lang="en-US"/>
              <a:pPr>
                <a:defRPr/>
              </a:pPr>
              <a:t>‹#›</a:t>
            </a:fld>
            <a:endParaRPr lang="en-US"/>
          </a:p>
        </p:txBody>
      </p:sp>
    </p:spTree>
    <p:extLst>
      <p:ext uri="{BB962C8B-B14F-4D97-AF65-F5344CB8AC3E}">
        <p14:creationId xmlns:p14="http://schemas.microsoft.com/office/powerpoint/2010/main" val="1591904038"/>
      </p:ext>
    </p:extLst>
  </p:cSld>
  <p:clrMapOvr>
    <a:masterClrMapping/>
  </p:clrMapOvr>
  <p:hf sldNum="0"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FSD PPP Temp 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4"/>
          <p:cNvSpPr>
            <a:spLocks noGrp="1"/>
          </p:cNvSpPr>
          <p:nvPr>
            <p:ph type="dt" sz="half" idx="10"/>
          </p:nvPr>
        </p:nvSpPr>
        <p:spPr/>
        <p:txBody>
          <a:bodyPr/>
          <a:lstStyle>
            <a:lvl1pPr>
              <a:defRPr/>
            </a:lvl1pPr>
          </a:lstStyle>
          <a:p>
            <a:pPr>
              <a:defRPr/>
            </a:pPr>
            <a:fld id="{C59FFC3E-C872-4EB5-8455-6955D56E30A9}" type="datetime1">
              <a:rPr lang="en-US"/>
              <a:pPr>
                <a:defRPr/>
              </a:pPr>
              <a:t>9/21/2021</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4204E9A4-B68C-4055-AD67-29E5374B2018}" type="slidenum">
              <a:rPr lang="en-US"/>
              <a:pPr>
                <a:defRPr/>
              </a:pPr>
              <a:t>‹#›</a:t>
            </a:fld>
            <a:endParaRPr lang="en-US"/>
          </a:p>
        </p:txBody>
      </p:sp>
    </p:spTree>
    <p:extLst>
      <p:ext uri="{BB962C8B-B14F-4D97-AF65-F5344CB8AC3E}">
        <p14:creationId xmlns:p14="http://schemas.microsoft.com/office/powerpoint/2010/main" val="29606966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FSD PPP Temp 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p:cNvSpPr>
            <a:spLocks noGrp="1"/>
          </p:cNvSpPr>
          <p:nvPr>
            <p:ph type="dt" sz="half" idx="10"/>
          </p:nvPr>
        </p:nvSpPr>
        <p:spPr/>
        <p:txBody>
          <a:bodyPr/>
          <a:lstStyle>
            <a:lvl1pPr>
              <a:defRPr/>
            </a:lvl1pPr>
          </a:lstStyle>
          <a:p>
            <a:pPr>
              <a:defRPr/>
            </a:pPr>
            <a:fld id="{B0DB372C-433F-4F5B-9870-2459C4CA3CB4}" type="datetime1">
              <a:rPr lang="en-US"/>
              <a:pPr>
                <a:defRPr/>
              </a:pPr>
              <a:t>9/21/2021</a:t>
            </a:fld>
            <a:endParaRPr lang="en-US"/>
          </a:p>
        </p:txBody>
      </p:sp>
      <p:sp>
        <p:nvSpPr>
          <p:cNvPr id="10" name="Footer Placeholder 7"/>
          <p:cNvSpPr>
            <a:spLocks noGrp="1"/>
          </p:cNvSpPr>
          <p:nvPr>
            <p:ph type="ftr" sz="quarter" idx="11"/>
          </p:nvPr>
        </p:nvSpPr>
        <p:spPr/>
        <p:txBody>
          <a:bodyPr/>
          <a:lstStyle>
            <a:lvl1pPr>
              <a:defRPr/>
            </a:lvl1pPr>
          </a:lstStyle>
          <a:p>
            <a:pPr>
              <a:defRPr/>
            </a:pPr>
            <a:endParaRPr lang="en-US"/>
          </a:p>
        </p:txBody>
      </p:sp>
      <p:sp>
        <p:nvSpPr>
          <p:cNvPr id="11" name="Slide Number Placeholder 8"/>
          <p:cNvSpPr>
            <a:spLocks noGrp="1"/>
          </p:cNvSpPr>
          <p:nvPr>
            <p:ph type="sldNum" sz="quarter" idx="12"/>
          </p:nvPr>
        </p:nvSpPr>
        <p:spPr/>
        <p:txBody>
          <a:bodyPr/>
          <a:lstStyle>
            <a:lvl1pPr>
              <a:defRPr/>
            </a:lvl1pPr>
          </a:lstStyle>
          <a:p>
            <a:pPr>
              <a:defRPr/>
            </a:pPr>
            <a:fld id="{4098240A-B663-4496-A926-05CBEDC23E1B}" type="slidenum">
              <a:rPr lang="en-US"/>
              <a:pPr>
                <a:defRPr/>
              </a:pPr>
              <a:t>‹#›</a:t>
            </a:fld>
            <a:endParaRPr lang="en-US"/>
          </a:p>
        </p:txBody>
      </p:sp>
    </p:spTree>
    <p:extLst>
      <p:ext uri="{BB962C8B-B14F-4D97-AF65-F5344CB8AC3E}">
        <p14:creationId xmlns:p14="http://schemas.microsoft.com/office/powerpoint/2010/main" val="31056243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FSD PPP Temp 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5" name="Date Placeholder 2"/>
          <p:cNvSpPr>
            <a:spLocks noGrp="1"/>
          </p:cNvSpPr>
          <p:nvPr>
            <p:ph type="dt" sz="half" idx="10"/>
          </p:nvPr>
        </p:nvSpPr>
        <p:spPr/>
        <p:txBody>
          <a:bodyPr/>
          <a:lstStyle>
            <a:lvl1pPr>
              <a:defRPr/>
            </a:lvl1pPr>
          </a:lstStyle>
          <a:p>
            <a:pPr>
              <a:defRPr/>
            </a:pPr>
            <a:fld id="{1FAFC395-7FD5-4EAE-8249-451AEC040615}" type="datetime1">
              <a:rPr lang="en-US"/>
              <a:pPr>
                <a:defRPr/>
              </a:pPr>
              <a:t>9/21/2021</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965AFBB3-302D-47B8-AA75-BA20470F282C}" type="slidenum">
              <a:rPr lang="en-US"/>
              <a:pPr>
                <a:defRPr/>
              </a:pPr>
              <a:t>‹#›</a:t>
            </a:fld>
            <a:endParaRPr lang="en-US"/>
          </a:p>
        </p:txBody>
      </p:sp>
    </p:spTree>
    <p:extLst>
      <p:ext uri="{BB962C8B-B14F-4D97-AF65-F5344CB8AC3E}">
        <p14:creationId xmlns:p14="http://schemas.microsoft.com/office/powerpoint/2010/main" val="3478415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descr="FSD PPP Temp 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1"/>
          <p:cNvSpPr>
            <a:spLocks noGrp="1"/>
          </p:cNvSpPr>
          <p:nvPr>
            <p:ph type="dt" sz="half" idx="10"/>
          </p:nvPr>
        </p:nvSpPr>
        <p:spPr/>
        <p:txBody>
          <a:bodyPr/>
          <a:lstStyle>
            <a:lvl1pPr>
              <a:defRPr/>
            </a:lvl1pPr>
          </a:lstStyle>
          <a:p>
            <a:pPr>
              <a:defRPr/>
            </a:pPr>
            <a:fld id="{FA67A50D-FAC7-45FA-923D-38FF6FAB8BA9}" type="datetime1">
              <a:rPr lang="en-US"/>
              <a:pPr>
                <a:defRPr/>
              </a:pPr>
              <a:t>9/21/2021</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3"/>
          <p:cNvSpPr>
            <a:spLocks noGrp="1"/>
          </p:cNvSpPr>
          <p:nvPr>
            <p:ph type="sldNum" sz="quarter" idx="12"/>
          </p:nvPr>
        </p:nvSpPr>
        <p:spPr/>
        <p:txBody>
          <a:bodyPr/>
          <a:lstStyle>
            <a:lvl1pPr>
              <a:defRPr/>
            </a:lvl1pPr>
          </a:lstStyle>
          <a:p>
            <a:pPr>
              <a:defRPr/>
            </a:pPr>
            <a:fld id="{CEBCAB2B-FC33-4A0C-A211-2FF09BC27761}" type="slidenum">
              <a:rPr lang="en-US"/>
              <a:pPr>
                <a:defRPr/>
              </a:pPr>
              <a:t>‹#›</a:t>
            </a:fld>
            <a:endParaRPr lang="en-US"/>
          </a:p>
        </p:txBody>
      </p:sp>
    </p:spTree>
    <p:extLst>
      <p:ext uri="{BB962C8B-B14F-4D97-AF65-F5344CB8AC3E}">
        <p14:creationId xmlns:p14="http://schemas.microsoft.com/office/powerpoint/2010/main" val="25143013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FSD PPP Temp 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lvl1pPr>
              <a:defRPr/>
            </a:lvl1pPr>
          </a:lstStyle>
          <a:p>
            <a:pPr>
              <a:defRPr/>
            </a:pPr>
            <a:fld id="{1B267F98-821F-4B94-8A6B-699550A72C3D}" type="datetime1">
              <a:rPr lang="en-US"/>
              <a:pPr>
                <a:defRPr/>
              </a:pPr>
              <a:t>9/21/2021</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89DDE303-38AD-46B9-83A0-C9B65FBB1436}" type="slidenum">
              <a:rPr lang="en-US"/>
              <a:pPr>
                <a:defRPr/>
              </a:pPr>
              <a:t>‹#›</a:t>
            </a:fld>
            <a:endParaRPr lang="en-US"/>
          </a:p>
        </p:txBody>
      </p:sp>
    </p:spTree>
    <p:extLst>
      <p:ext uri="{BB962C8B-B14F-4D97-AF65-F5344CB8AC3E}">
        <p14:creationId xmlns:p14="http://schemas.microsoft.com/office/powerpoint/2010/main" val="756489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defRPr sz="2400"/>
            </a:lvl1pPr>
            <a:lvl2pPr>
              <a:defRPr sz="2200"/>
            </a:lvl2pPr>
            <a:lvl3pPr>
              <a:defRPr sz="20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E083F9A-A039-44C0-89C0-1CD3ED7D5673}" type="slidenum">
              <a:rPr lang="en-US" altLang="en-US"/>
              <a:pPr>
                <a:defRPr/>
              </a:pPr>
              <a:t>‹#›</a:t>
            </a:fld>
            <a:endParaRPr lang="en-US" altLang="en-US"/>
          </a:p>
        </p:txBody>
      </p:sp>
    </p:spTree>
    <p:extLst>
      <p:ext uri="{BB962C8B-B14F-4D97-AF65-F5344CB8AC3E}">
        <p14:creationId xmlns:p14="http://schemas.microsoft.com/office/powerpoint/2010/main" val="23073045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FSD PPP Temp 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lvl1pPr>
              <a:defRPr/>
            </a:lvl1pPr>
          </a:lstStyle>
          <a:p>
            <a:pPr>
              <a:defRPr/>
            </a:pPr>
            <a:fld id="{E3D1AA66-022F-441E-9F29-4C3292001B0F}" type="datetime1">
              <a:rPr lang="en-US"/>
              <a:pPr>
                <a:defRPr/>
              </a:pPr>
              <a:t>9/21/2021</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07A57E76-106E-4BE0-B989-B5EAE1B6E967}" type="slidenum">
              <a:rPr lang="en-US"/>
              <a:pPr>
                <a:defRPr/>
              </a:pPr>
              <a:t>‹#›</a:t>
            </a:fld>
            <a:endParaRPr lang="en-US"/>
          </a:p>
        </p:txBody>
      </p:sp>
    </p:spTree>
    <p:extLst>
      <p:ext uri="{BB962C8B-B14F-4D97-AF65-F5344CB8AC3E}">
        <p14:creationId xmlns:p14="http://schemas.microsoft.com/office/powerpoint/2010/main" val="24836695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FSD PPP Temp 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fld id="{2749CF50-8B95-4221-A5FD-9CE0D541B9B9}" type="datetime1">
              <a:rPr lang="en-US"/>
              <a:pPr>
                <a:defRPr/>
              </a:pPr>
              <a:t>9/21/2021</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DE90D62E-4A69-4110-853C-84870B060EAD}" type="slidenum">
              <a:rPr lang="en-US"/>
              <a:pPr>
                <a:defRPr/>
              </a:pPr>
              <a:t>‹#›</a:t>
            </a:fld>
            <a:endParaRPr lang="en-US"/>
          </a:p>
        </p:txBody>
      </p:sp>
    </p:spTree>
    <p:extLst>
      <p:ext uri="{BB962C8B-B14F-4D97-AF65-F5344CB8AC3E}">
        <p14:creationId xmlns:p14="http://schemas.microsoft.com/office/powerpoint/2010/main" val="29799307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FSD PPP Temp 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fld id="{EE97F64A-C356-4926-8301-FE210B1E1630}" type="datetime1">
              <a:rPr lang="en-US"/>
              <a:pPr>
                <a:defRPr/>
              </a:pPr>
              <a:t>9/21/2021</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EC497022-76B8-4797-B99F-FC08BFFC9601}" type="slidenum">
              <a:rPr lang="en-US"/>
              <a:pPr>
                <a:defRPr/>
              </a:pPr>
              <a:t>‹#›</a:t>
            </a:fld>
            <a:endParaRPr lang="en-US"/>
          </a:p>
        </p:txBody>
      </p:sp>
    </p:spTree>
    <p:extLst>
      <p:ext uri="{BB962C8B-B14F-4D97-AF65-F5344CB8AC3E}">
        <p14:creationId xmlns:p14="http://schemas.microsoft.com/office/powerpoint/2010/main" val="41462830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cSld name="2_Section Header">
    <p:spTree>
      <p:nvGrpSpPr>
        <p:cNvPr id="1" name=""/>
        <p:cNvGrpSpPr/>
        <p:nvPr/>
      </p:nvGrpSpPr>
      <p:grpSpPr>
        <a:xfrm>
          <a:off x="0" y="0"/>
          <a:ext cx="0" cy="0"/>
          <a:chOff x="0" y="0"/>
          <a:chExt cx="0" cy="0"/>
        </a:xfrm>
      </p:grpSpPr>
      <p:pic>
        <p:nvPicPr>
          <p:cNvPr id="4" name="Picture 6" descr="Sunny Back.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0"/>
            <a:ext cx="9161463" cy="68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FSD PPP Template.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38" y="0"/>
            <a:ext cx="2695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17587" y="4406900"/>
            <a:ext cx="5977126"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2517587" y="2906713"/>
            <a:ext cx="5977125"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fld id="{AD2E9D59-EBCD-48F8-891F-44DF94D0448F}" type="datetime1">
              <a:rPr lang="en-US"/>
              <a:pPr>
                <a:defRPr/>
              </a:pPr>
              <a:t>9/21/2021</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D7842DB0-FEB6-4C5A-92AF-631D5B62CB69}" type="slidenum">
              <a:rPr lang="en-US"/>
              <a:pPr>
                <a:defRPr/>
              </a:pPr>
              <a:t>‹#›</a:t>
            </a:fld>
            <a:endParaRPr lang="en-US"/>
          </a:p>
        </p:txBody>
      </p:sp>
    </p:spTree>
    <p:extLst>
      <p:ext uri="{BB962C8B-B14F-4D97-AF65-F5344CB8AC3E}">
        <p14:creationId xmlns:p14="http://schemas.microsoft.com/office/powerpoint/2010/main" val="14503245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32762D3-DF72-D540-898C-C4A40E3E62D9}" type="datetimeFigureOut">
              <a:rPr lang="en-US" smtClean="0"/>
              <a:t>9/21/2021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E1649-C190-1E44-AAD5-C129AA553731}" type="slidenum">
              <a:rPr lang="en-US" smtClean="0"/>
              <a:t>‹#›</a:t>
            </a:fld>
            <a:endParaRPr lang="en-US"/>
          </a:p>
        </p:txBody>
      </p:sp>
      <p:pic>
        <p:nvPicPr>
          <p:cNvPr id="7" name="Picture 6"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2824642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2762D3-DF72-D540-898C-C4A40E3E62D9}" type="datetimeFigureOut">
              <a:rPr lang="en-US" smtClean="0"/>
              <a:t>9/21/2021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E1649-C190-1E44-AAD5-C129AA553731}" type="slidenum">
              <a:rPr lang="en-US" smtClean="0"/>
              <a:t>‹#›</a:t>
            </a:fld>
            <a:endParaRPr lang="en-US"/>
          </a:p>
        </p:txBody>
      </p:sp>
      <p:pic>
        <p:nvPicPr>
          <p:cNvPr id="7" name="Picture 6"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7369260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8" name="Picture 7" descr="Sunny Back.png"/>
          <p:cNvPicPr>
            <a:picLocks noChangeAspect="1"/>
          </p:cNvPicPr>
          <p:nvPr userDrawn="1"/>
        </p:nvPicPr>
        <p:blipFill>
          <a:blip r:embed="rId2">
            <a:alphaModFix amt="69000"/>
            <a:extLst>
              <a:ext uri="{28A0092B-C50C-407E-A947-70E740481C1C}">
                <a14:useLocalDpi xmlns:a14="http://schemas.microsoft.com/office/drawing/2010/main" val="0"/>
              </a:ext>
            </a:extLst>
          </a:blip>
          <a:stretch>
            <a:fillRect/>
          </a:stretch>
        </p:blipFill>
        <p:spPr>
          <a:xfrm>
            <a:off x="-17434" y="0"/>
            <a:ext cx="9161434" cy="6880414"/>
          </a:xfrm>
          <a:prstGeom prst="rect">
            <a:avLst/>
          </a:prstGeom>
        </p:spPr>
      </p:pic>
      <p:sp>
        <p:nvSpPr>
          <p:cNvPr id="2" name="Title 1"/>
          <p:cNvSpPr>
            <a:spLocks noGrp="1"/>
          </p:cNvSpPr>
          <p:nvPr>
            <p:ph type="title"/>
          </p:nvPr>
        </p:nvSpPr>
        <p:spPr>
          <a:xfrm>
            <a:off x="2517587" y="4406900"/>
            <a:ext cx="5977126"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2517587" y="2906713"/>
            <a:ext cx="5977125"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92DC5D-2FFA-1D43-BE67-4498328BF505}" type="datetimeFigureOut">
              <a:rPr lang="en-US" smtClean="0"/>
              <a:t>9/21/2021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5C4280-C049-3F4D-9821-9F213D5518C1}" type="slidenum">
              <a:rPr lang="en-US" smtClean="0"/>
              <a:t>‹#›</a:t>
            </a:fld>
            <a:endParaRPr lang="en-US"/>
          </a:p>
        </p:txBody>
      </p:sp>
      <p:pic>
        <p:nvPicPr>
          <p:cNvPr id="7" name="Picture 6" descr="FSD PPP Templa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95" y="0"/>
            <a:ext cx="2694791" cy="6858000"/>
          </a:xfrm>
          <a:prstGeom prst="rect">
            <a:avLst/>
          </a:prstGeom>
        </p:spPr>
      </p:pic>
    </p:spTree>
    <p:extLst>
      <p:ext uri="{BB962C8B-B14F-4D97-AF65-F5344CB8AC3E}">
        <p14:creationId xmlns:p14="http://schemas.microsoft.com/office/powerpoint/2010/main" val="7511792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2762D3-DF72-D540-898C-C4A40E3E62D9}" type="datetimeFigureOut">
              <a:rPr lang="en-US" smtClean="0"/>
              <a:t>9/21/2021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AE1649-C190-1E44-AAD5-C129AA553731}" type="slidenum">
              <a:rPr lang="en-US" smtClean="0"/>
              <a:t>‹#›</a:t>
            </a:fld>
            <a:endParaRPr lang="en-US"/>
          </a:p>
        </p:txBody>
      </p:sp>
      <p:pic>
        <p:nvPicPr>
          <p:cNvPr id="8" name="Picture 7"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26196544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2762D3-DF72-D540-898C-C4A40E3E62D9}" type="datetimeFigureOut">
              <a:rPr lang="en-US" smtClean="0"/>
              <a:t>9/21/2021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AE1649-C190-1E44-AAD5-C129AA553731}" type="slidenum">
              <a:rPr lang="en-US" smtClean="0"/>
              <a:t>‹#›</a:t>
            </a:fld>
            <a:endParaRPr lang="en-US"/>
          </a:p>
        </p:txBody>
      </p:sp>
      <p:pic>
        <p:nvPicPr>
          <p:cNvPr id="10" name="Picture 9"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9505765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2762D3-DF72-D540-898C-C4A40E3E62D9}" type="datetimeFigureOut">
              <a:rPr lang="en-US" smtClean="0"/>
              <a:t>9/21/2021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AE1649-C190-1E44-AAD5-C129AA553731}" type="slidenum">
              <a:rPr lang="en-US" smtClean="0"/>
              <a:t>‹#›</a:t>
            </a:fld>
            <a:endParaRPr lang="en-US"/>
          </a:p>
        </p:txBody>
      </p:sp>
      <p:pic>
        <p:nvPicPr>
          <p:cNvPr id="6" name="Picture 5"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1430128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pic>
        <p:nvPicPr>
          <p:cNvPr id="3" name="Picture 6" descr="Sunny Back.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0"/>
            <a:ext cx="9161462" cy="68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FSD PPP Templa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8" y="0"/>
            <a:ext cx="2695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53889" y="1643194"/>
            <a:ext cx="5977126" cy="1362075"/>
          </a:xfrm>
        </p:spPr>
        <p:txBody>
          <a:bodyPr anchor="t"/>
          <a:lstStyle>
            <a:lvl1pPr algn="ctr">
              <a:defRPr sz="4000" b="1" cap="all"/>
            </a:lvl1pPr>
          </a:lstStyle>
          <a:p>
            <a:r>
              <a:rPr lang="en-US"/>
              <a:t>Click to edit Master 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F8E6D5D-91B9-4637-800F-4DF4CFEFB0DB}" type="slidenum">
              <a:rPr lang="en-US" altLang="en-US"/>
              <a:pPr>
                <a:defRPr/>
              </a:pPr>
              <a:t>‹#›</a:t>
            </a:fld>
            <a:endParaRPr lang="en-US" altLang="en-US"/>
          </a:p>
        </p:txBody>
      </p:sp>
    </p:spTree>
    <p:extLst>
      <p:ext uri="{BB962C8B-B14F-4D97-AF65-F5344CB8AC3E}">
        <p14:creationId xmlns:p14="http://schemas.microsoft.com/office/powerpoint/2010/main" val="37773932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2762D3-DF72-D540-898C-C4A40E3E62D9}" type="datetimeFigureOut">
              <a:rPr lang="en-US" smtClean="0"/>
              <a:t>9/21/2021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AE1649-C190-1E44-AAD5-C129AA553731}" type="slidenum">
              <a:rPr lang="en-US" smtClean="0"/>
              <a:t>‹#›</a:t>
            </a:fld>
            <a:endParaRPr lang="en-US"/>
          </a:p>
        </p:txBody>
      </p:sp>
      <p:pic>
        <p:nvPicPr>
          <p:cNvPr id="5" name="Picture 4"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30308953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2762D3-DF72-D540-898C-C4A40E3E62D9}" type="datetimeFigureOut">
              <a:rPr lang="en-US" smtClean="0"/>
              <a:t>9/21/2021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AE1649-C190-1E44-AAD5-C129AA553731}" type="slidenum">
              <a:rPr lang="en-US" smtClean="0"/>
              <a:t>‹#›</a:t>
            </a:fld>
            <a:endParaRPr lang="en-US"/>
          </a:p>
        </p:txBody>
      </p:sp>
      <p:pic>
        <p:nvPicPr>
          <p:cNvPr id="8" name="Picture 7"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36277634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2762D3-DF72-D540-898C-C4A40E3E62D9}" type="datetimeFigureOut">
              <a:rPr lang="en-US" smtClean="0"/>
              <a:t>9/21/2021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AE1649-C190-1E44-AAD5-C129AA553731}" type="slidenum">
              <a:rPr lang="en-US" smtClean="0"/>
              <a:t>‹#›</a:t>
            </a:fld>
            <a:endParaRPr lang="en-US"/>
          </a:p>
        </p:txBody>
      </p:sp>
      <p:pic>
        <p:nvPicPr>
          <p:cNvPr id="8" name="Picture 7"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29105856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2762D3-DF72-D540-898C-C4A40E3E62D9}" type="datetimeFigureOut">
              <a:rPr lang="en-US" smtClean="0"/>
              <a:t>9/21/2021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E1649-C190-1E44-AAD5-C129AA553731}" type="slidenum">
              <a:rPr lang="en-US" smtClean="0"/>
              <a:t>‹#›</a:t>
            </a:fld>
            <a:endParaRPr lang="en-US"/>
          </a:p>
        </p:txBody>
      </p:sp>
      <p:pic>
        <p:nvPicPr>
          <p:cNvPr id="7" name="Picture 6"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36704582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2762D3-DF72-D540-898C-C4A40E3E62D9}" type="datetimeFigureOut">
              <a:rPr lang="en-US" smtClean="0"/>
              <a:t>9/21/2021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E1649-C190-1E44-AAD5-C129AA553731}" type="slidenum">
              <a:rPr lang="en-US" smtClean="0"/>
              <a:t>‹#›</a:t>
            </a:fld>
            <a:endParaRPr lang="en-US"/>
          </a:p>
        </p:txBody>
      </p:sp>
      <p:pic>
        <p:nvPicPr>
          <p:cNvPr id="7" name="Picture 6"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2400950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846C12B8-345F-4193-B8A9-B766B8D288C5}" type="slidenum">
              <a:rPr lang="en-US" altLang="en-US"/>
              <a:pPr>
                <a:defRPr/>
              </a:pPr>
              <a:t>‹#›</a:t>
            </a:fld>
            <a:endParaRPr lang="en-US" altLang="en-US"/>
          </a:p>
        </p:txBody>
      </p:sp>
    </p:spTree>
    <p:extLst>
      <p:ext uri="{BB962C8B-B14F-4D97-AF65-F5344CB8AC3E}">
        <p14:creationId xmlns:p14="http://schemas.microsoft.com/office/powerpoint/2010/main" val="2526882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1FBF1D45-D080-4B95-9D67-9FFBD352B010}" type="slidenum">
              <a:rPr lang="en-US" altLang="en-US"/>
              <a:pPr>
                <a:defRPr/>
              </a:pPr>
              <a:t>‹#›</a:t>
            </a:fld>
            <a:endParaRPr lang="en-US" altLang="en-US"/>
          </a:p>
        </p:txBody>
      </p:sp>
    </p:spTree>
    <p:extLst>
      <p:ext uri="{BB962C8B-B14F-4D97-AF65-F5344CB8AC3E}">
        <p14:creationId xmlns:p14="http://schemas.microsoft.com/office/powerpoint/2010/main" val="128729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a:defRPr/>
            </a:pPr>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B4C357AC-B2E5-4EFA-871A-1A1BFDD68E3C}" type="slidenum">
              <a:rPr lang="en-US" altLang="en-US"/>
              <a:pPr>
                <a:defRPr/>
              </a:pPr>
              <a:t>‹#›</a:t>
            </a:fld>
            <a:endParaRPr lang="en-US" altLang="en-US"/>
          </a:p>
        </p:txBody>
      </p:sp>
    </p:spTree>
    <p:extLst>
      <p:ext uri="{BB962C8B-B14F-4D97-AF65-F5344CB8AC3E}">
        <p14:creationId xmlns:p14="http://schemas.microsoft.com/office/powerpoint/2010/main" val="1167764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411F120D-C2EA-4D70-B33F-743A87532C02}" type="slidenum">
              <a:rPr lang="en-US" altLang="en-US"/>
              <a:pPr>
                <a:defRPr/>
              </a:pPr>
              <a:t>‹#›</a:t>
            </a:fld>
            <a:endParaRPr lang="en-US" altLang="en-US"/>
          </a:p>
        </p:txBody>
      </p:sp>
    </p:spTree>
    <p:extLst>
      <p:ext uri="{BB962C8B-B14F-4D97-AF65-F5344CB8AC3E}">
        <p14:creationId xmlns:p14="http://schemas.microsoft.com/office/powerpoint/2010/main" val="462927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2E9A1E35-178D-4186-B066-ECB893B6C25D}" type="slidenum">
              <a:rPr lang="en-US" altLang="en-US"/>
              <a:pPr>
                <a:defRPr/>
              </a:pPr>
              <a:t>‹#›</a:t>
            </a:fld>
            <a:endParaRPr lang="en-US" altLang="en-US"/>
          </a:p>
        </p:txBody>
      </p:sp>
    </p:spTree>
    <p:extLst>
      <p:ext uri="{BB962C8B-B14F-4D97-AF65-F5344CB8AC3E}">
        <p14:creationId xmlns:p14="http://schemas.microsoft.com/office/powerpoint/2010/main" val="2939498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96D27D06-5311-4063-A98E-4D504F3C9EDF}" type="slidenum">
              <a:rPr lang="en-US" altLang="en-US"/>
              <a:pPr>
                <a:defRPr/>
              </a:pPr>
              <a:t>‹#›</a:t>
            </a:fld>
            <a:endParaRPr lang="en-US" altLang="en-US"/>
          </a:p>
        </p:txBody>
      </p:sp>
    </p:spTree>
    <p:extLst>
      <p:ext uri="{BB962C8B-B14F-4D97-AF65-F5344CB8AC3E}">
        <p14:creationId xmlns:p14="http://schemas.microsoft.com/office/powerpoint/2010/main" val="1148675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0645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06450" y="1600200"/>
            <a:ext cx="675798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rgbClr val="000000"/>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rgbClr val="000000"/>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hangingPunct="1">
              <a:defRPr sz="1200">
                <a:solidFill>
                  <a:srgbClr val="000000"/>
                </a:solidFill>
              </a:defRPr>
            </a:lvl1pPr>
          </a:lstStyle>
          <a:p>
            <a:pPr>
              <a:defRPr/>
            </a:pPr>
            <a:fld id="{A95A5438-C505-4A22-B726-D2A695FC0B9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591" r:id="rId1"/>
    <p:sldLayoutId id="2147484592" r:id="rId2"/>
    <p:sldLayoutId id="2147484593" r:id="rId3"/>
    <p:sldLayoutId id="2147484594" r:id="rId4"/>
    <p:sldLayoutId id="2147484595" r:id="rId5"/>
    <p:sldLayoutId id="2147484596" r:id="rId6"/>
    <p:sldLayoutId id="2147484597" r:id="rId7"/>
    <p:sldLayoutId id="2147484598" r:id="rId8"/>
    <p:sldLayoutId id="2147484599" r:id="rId9"/>
    <p:sldLayoutId id="2147484600" r:id="rId10"/>
    <p:sldLayoutId id="2147484601" r:id="rId11"/>
  </p:sldLayoutIdLst>
  <p:txStyles>
    <p:titleStyle>
      <a:lvl1pPr algn="l" defTabSz="457200" rtl="0" eaLnBrk="0" fontAlgn="base" hangingPunct="0">
        <a:spcBef>
          <a:spcPct val="0"/>
        </a:spcBef>
        <a:spcAft>
          <a:spcPct val="0"/>
        </a:spcAft>
        <a:defRPr sz="4000" b="1" kern="1200">
          <a:solidFill>
            <a:srgbClr val="000000"/>
          </a:solidFill>
          <a:latin typeface="+mj-lt"/>
          <a:ea typeface="+mj-ea"/>
          <a:cs typeface="+mj-cs"/>
        </a:defRPr>
      </a:lvl1pPr>
      <a:lvl2pPr algn="l" defTabSz="457200" rtl="0" eaLnBrk="0" fontAlgn="base" hangingPunct="0">
        <a:spcBef>
          <a:spcPct val="0"/>
        </a:spcBef>
        <a:spcAft>
          <a:spcPct val="0"/>
        </a:spcAft>
        <a:defRPr sz="4000" b="1">
          <a:solidFill>
            <a:srgbClr val="000000"/>
          </a:solidFill>
          <a:latin typeface="Calibri" panose="020F0502020204030204" pitchFamily="34" charset="0"/>
        </a:defRPr>
      </a:lvl2pPr>
      <a:lvl3pPr algn="l" defTabSz="457200" rtl="0" eaLnBrk="0" fontAlgn="base" hangingPunct="0">
        <a:spcBef>
          <a:spcPct val="0"/>
        </a:spcBef>
        <a:spcAft>
          <a:spcPct val="0"/>
        </a:spcAft>
        <a:defRPr sz="4000" b="1">
          <a:solidFill>
            <a:srgbClr val="000000"/>
          </a:solidFill>
          <a:latin typeface="Calibri" panose="020F0502020204030204" pitchFamily="34" charset="0"/>
        </a:defRPr>
      </a:lvl3pPr>
      <a:lvl4pPr algn="l" defTabSz="457200" rtl="0" eaLnBrk="0" fontAlgn="base" hangingPunct="0">
        <a:spcBef>
          <a:spcPct val="0"/>
        </a:spcBef>
        <a:spcAft>
          <a:spcPct val="0"/>
        </a:spcAft>
        <a:defRPr sz="4000" b="1">
          <a:solidFill>
            <a:srgbClr val="000000"/>
          </a:solidFill>
          <a:latin typeface="Calibri" panose="020F0502020204030204" pitchFamily="34" charset="0"/>
        </a:defRPr>
      </a:lvl4pPr>
      <a:lvl5pPr algn="l" defTabSz="457200" rtl="0" eaLnBrk="0" fontAlgn="base" hangingPunct="0">
        <a:spcBef>
          <a:spcPct val="0"/>
        </a:spcBef>
        <a:spcAft>
          <a:spcPct val="0"/>
        </a:spcAft>
        <a:defRPr sz="4000" b="1">
          <a:solidFill>
            <a:srgbClr val="000000"/>
          </a:solidFill>
          <a:latin typeface="Calibri" panose="020F0502020204030204" pitchFamily="34" charset="0"/>
        </a:defRPr>
      </a:lvl5pPr>
      <a:lvl6pPr marL="457200" algn="l" defTabSz="457200" rtl="0" fontAlgn="base">
        <a:spcBef>
          <a:spcPct val="0"/>
        </a:spcBef>
        <a:spcAft>
          <a:spcPct val="0"/>
        </a:spcAft>
        <a:defRPr sz="4000" b="1">
          <a:solidFill>
            <a:srgbClr val="000000"/>
          </a:solidFill>
          <a:latin typeface="Calibri" panose="020F0502020204030204" pitchFamily="34" charset="0"/>
        </a:defRPr>
      </a:lvl6pPr>
      <a:lvl7pPr marL="914400" algn="l" defTabSz="457200" rtl="0" fontAlgn="base">
        <a:spcBef>
          <a:spcPct val="0"/>
        </a:spcBef>
        <a:spcAft>
          <a:spcPct val="0"/>
        </a:spcAft>
        <a:defRPr sz="4000" b="1">
          <a:solidFill>
            <a:srgbClr val="000000"/>
          </a:solidFill>
          <a:latin typeface="Calibri" panose="020F0502020204030204" pitchFamily="34" charset="0"/>
        </a:defRPr>
      </a:lvl7pPr>
      <a:lvl8pPr marL="1371600" algn="l" defTabSz="457200" rtl="0" fontAlgn="base">
        <a:spcBef>
          <a:spcPct val="0"/>
        </a:spcBef>
        <a:spcAft>
          <a:spcPct val="0"/>
        </a:spcAft>
        <a:defRPr sz="4000" b="1">
          <a:solidFill>
            <a:srgbClr val="000000"/>
          </a:solidFill>
          <a:latin typeface="Calibri" panose="020F0502020204030204" pitchFamily="34" charset="0"/>
        </a:defRPr>
      </a:lvl8pPr>
      <a:lvl9pPr marL="1828800" algn="l" defTabSz="457200" rtl="0" fontAlgn="base">
        <a:spcBef>
          <a:spcPct val="0"/>
        </a:spcBef>
        <a:spcAft>
          <a:spcPct val="0"/>
        </a:spcAft>
        <a:defRPr sz="4000" b="1">
          <a:solidFill>
            <a:srgbClr val="000000"/>
          </a:solidFill>
          <a:latin typeface="Calibri" panose="020F0502020204030204" pitchFamily="34" charset="0"/>
        </a:defRPr>
      </a:lvl9pPr>
    </p:titleStyle>
    <p:bodyStyle>
      <a:lvl1pPr algn="l" defTabSz="457200" rtl="0" eaLnBrk="0" fontAlgn="base" hangingPunct="0">
        <a:spcBef>
          <a:spcPct val="20000"/>
        </a:spcBef>
        <a:spcAft>
          <a:spcPct val="0"/>
        </a:spcAft>
        <a:buFont typeface="Wingdings" panose="05000000000000000000" pitchFamily="2" charset="2"/>
        <a:defRPr sz="2400" kern="1200">
          <a:solidFill>
            <a:srgbClr val="000000"/>
          </a:solidFill>
          <a:latin typeface="+mn-lt"/>
          <a:ea typeface="+mn-ea"/>
          <a:cs typeface="+mn-cs"/>
        </a:defRPr>
      </a:lvl1pPr>
      <a:lvl2pPr marL="571500" indent="-285750" algn="l" defTabSz="457200" rtl="0" eaLnBrk="0" fontAlgn="base" hangingPunct="0">
        <a:spcBef>
          <a:spcPct val="20000"/>
        </a:spcBef>
        <a:spcAft>
          <a:spcPct val="0"/>
        </a:spcAft>
        <a:buFont typeface="Wingdings" panose="05000000000000000000" pitchFamily="2" charset="2"/>
        <a:buChar char="Ø"/>
        <a:defRPr sz="2200" kern="1200">
          <a:solidFill>
            <a:srgbClr val="000000"/>
          </a:solidFill>
          <a:latin typeface="+mn-lt"/>
          <a:ea typeface="+mn-ea"/>
          <a:cs typeface="+mn-cs"/>
        </a:defRPr>
      </a:lvl2pPr>
      <a:lvl3pPr marL="914400" indent="-228600" algn="l" defTabSz="457200" rtl="0" eaLnBrk="0" fontAlgn="base" hangingPunct="0">
        <a:spcBef>
          <a:spcPct val="20000"/>
        </a:spcBef>
        <a:spcAft>
          <a:spcPct val="0"/>
        </a:spcAft>
        <a:buFont typeface="Arial" panose="020B0604020202020204" pitchFamily="34" charset="0"/>
        <a:buChar char="•"/>
        <a:defRPr sz="2000" kern="1200">
          <a:solidFill>
            <a:srgbClr val="000000"/>
          </a:solidFill>
          <a:latin typeface="+mn-lt"/>
          <a:ea typeface="+mn-ea"/>
          <a:cs typeface="+mn-cs"/>
        </a:defRPr>
      </a:lvl3pPr>
      <a:lvl4pPr marL="1371600" indent="-228600" algn="l" defTabSz="457200" rtl="0" eaLnBrk="0" fontAlgn="base" hangingPunct="0">
        <a:spcBef>
          <a:spcPct val="20000"/>
        </a:spcBef>
        <a:spcAft>
          <a:spcPct val="0"/>
        </a:spcAft>
        <a:buFont typeface="Arial" panose="020B0604020202020204" pitchFamily="34" charset="0"/>
        <a:buChar char="–"/>
        <a:defRPr kern="1200">
          <a:solidFill>
            <a:srgbClr val="000000"/>
          </a:solidFill>
          <a:latin typeface="+mn-lt"/>
          <a:ea typeface="+mn-ea"/>
          <a:cs typeface="+mn-cs"/>
        </a:defRPr>
      </a:lvl4pPr>
      <a:lvl5pPr marL="1828800" indent="-228600" algn="l" defTabSz="457200" rtl="0" eaLnBrk="0" fontAlgn="base" hangingPunct="0">
        <a:spcBef>
          <a:spcPct val="20000"/>
        </a:spcBef>
        <a:spcAft>
          <a:spcPct val="0"/>
        </a:spcAft>
        <a:buFont typeface="Arial" panose="020B0604020202020204" pitchFamily="34" charset="0"/>
        <a:buChar char="»"/>
        <a:defRPr sz="16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80645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806450" y="1600200"/>
            <a:ext cx="675798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000000"/>
                </a:solidFill>
              </a:defRPr>
            </a:lvl1pPr>
          </a:lstStyle>
          <a:p>
            <a:pPr>
              <a:defRPr/>
            </a:pPr>
            <a:fld id="{F275610F-6F1D-44CB-B080-303DEB328624}" type="datetime1">
              <a:rPr lang="en-US"/>
              <a:pPr>
                <a:defRPr/>
              </a:pPr>
              <a:t>9/21/2021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000000"/>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0000"/>
                </a:solidFill>
              </a:defRPr>
            </a:lvl1pPr>
          </a:lstStyle>
          <a:p>
            <a:pPr>
              <a:defRPr/>
            </a:pPr>
            <a:fld id="{2B67E3DD-9E18-46E5-BB13-EA38C70ED41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602" r:id="rId1"/>
    <p:sldLayoutId id="2147484603" r:id="rId2"/>
    <p:sldLayoutId id="2147484604" r:id="rId3"/>
    <p:sldLayoutId id="2147484605" r:id="rId4"/>
    <p:sldLayoutId id="2147484606" r:id="rId5"/>
    <p:sldLayoutId id="2147484607" r:id="rId6"/>
    <p:sldLayoutId id="2147484608" r:id="rId7"/>
    <p:sldLayoutId id="2147484609" r:id="rId8"/>
    <p:sldLayoutId id="2147484610" r:id="rId9"/>
    <p:sldLayoutId id="2147484611" r:id="rId10"/>
    <p:sldLayoutId id="2147484612" r:id="rId11"/>
    <p:sldLayoutId id="2147484613" r:id="rId12"/>
  </p:sldLayoutIdLst>
  <p:hf sldNum="0" hdr="0" ftr="0"/>
  <p:txStyles>
    <p:titleStyle>
      <a:lvl1pPr algn="l" defTabSz="457200" rtl="0" eaLnBrk="0" fontAlgn="base" hangingPunct="0">
        <a:spcBef>
          <a:spcPct val="0"/>
        </a:spcBef>
        <a:spcAft>
          <a:spcPct val="0"/>
        </a:spcAft>
        <a:defRPr sz="4000" b="1" kern="1200">
          <a:solidFill>
            <a:srgbClr val="000000"/>
          </a:solidFill>
          <a:latin typeface="+mj-lt"/>
          <a:ea typeface="+mj-ea"/>
          <a:cs typeface="+mj-cs"/>
        </a:defRPr>
      </a:lvl1pPr>
      <a:lvl2pPr algn="l" defTabSz="457200" rtl="0" eaLnBrk="0" fontAlgn="base" hangingPunct="0">
        <a:spcBef>
          <a:spcPct val="0"/>
        </a:spcBef>
        <a:spcAft>
          <a:spcPct val="0"/>
        </a:spcAft>
        <a:defRPr sz="4000" b="1">
          <a:solidFill>
            <a:srgbClr val="000000"/>
          </a:solidFill>
          <a:latin typeface="Calibri" panose="020F0502020204030204" pitchFamily="34" charset="0"/>
        </a:defRPr>
      </a:lvl2pPr>
      <a:lvl3pPr algn="l" defTabSz="457200" rtl="0" eaLnBrk="0" fontAlgn="base" hangingPunct="0">
        <a:spcBef>
          <a:spcPct val="0"/>
        </a:spcBef>
        <a:spcAft>
          <a:spcPct val="0"/>
        </a:spcAft>
        <a:defRPr sz="4000" b="1">
          <a:solidFill>
            <a:srgbClr val="000000"/>
          </a:solidFill>
          <a:latin typeface="Calibri" panose="020F0502020204030204" pitchFamily="34" charset="0"/>
        </a:defRPr>
      </a:lvl3pPr>
      <a:lvl4pPr algn="l" defTabSz="457200" rtl="0" eaLnBrk="0" fontAlgn="base" hangingPunct="0">
        <a:spcBef>
          <a:spcPct val="0"/>
        </a:spcBef>
        <a:spcAft>
          <a:spcPct val="0"/>
        </a:spcAft>
        <a:defRPr sz="4000" b="1">
          <a:solidFill>
            <a:srgbClr val="000000"/>
          </a:solidFill>
          <a:latin typeface="Calibri" panose="020F0502020204030204" pitchFamily="34" charset="0"/>
        </a:defRPr>
      </a:lvl4pPr>
      <a:lvl5pPr algn="l" defTabSz="457200" rtl="0" eaLnBrk="0" fontAlgn="base" hangingPunct="0">
        <a:spcBef>
          <a:spcPct val="0"/>
        </a:spcBef>
        <a:spcAft>
          <a:spcPct val="0"/>
        </a:spcAft>
        <a:defRPr sz="4000" b="1">
          <a:solidFill>
            <a:srgbClr val="000000"/>
          </a:solidFill>
          <a:latin typeface="Calibri" panose="020F0502020204030204" pitchFamily="34" charset="0"/>
        </a:defRPr>
      </a:lvl5pPr>
      <a:lvl6pPr marL="457200" algn="l" defTabSz="457200" rtl="0" fontAlgn="base">
        <a:spcBef>
          <a:spcPct val="0"/>
        </a:spcBef>
        <a:spcAft>
          <a:spcPct val="0"/>
        </a:spcAft>
        <a:defRPr sz="4000" b="1">
          <a:solidFill>
            <a:srgbClr val="000000"/>
          </a:solidFill>
          <a:latin typeface="Calibri" panose="020F0502020204030204" pitchFamily="34" charset="0"/>
        </a:defRPr>
      </a:lvl6pPr>
      <a:lvl7pPr marL="914400" algn="l" defTabSz="457200" rtl="0" fontAlgn="base">
        <a:spcBef>
          <a:spcPct val="0"/>
        </a:spcBef>
        <a:spcAft>
          <a:spcPct val="0"/>
        </a:spcAft>
        <a:defRPr sz="4000" b="1">
          <a:solidFill>
            <a:srgbClr val="000000"/>
          </a:solidFill>
          <a:latin typeface="Calibri" panose="020F0502020204030204" pitchFamily="34" charset="0"/>
        </a:defRPr>
      </a:lvl7pPr>
      <a:lvl8pPr marL="1371600" algn="l" defTabSz="457200" rtl="0" fontAlgn="base">
        <a:spcBef>
          <a:spcPct val="0"/>
        </a:spcBef>
        <a:spcAft>
          <a:spcPct val="0"/>
        </a:spcAft>
        <a:defRPr sz="4000" b="1">
          <a:solidFill>
            <a:srgbClr val="000000"/>
          </a:solidFill>
          <a:latin typeface="Calibri" panose="020F0502020204030204" pitchFamily="34" charset="0"/>
        </a:defRPr>
      </a:lvl8pPr>
      <a:lvl9pPr marL="1828800" algn="l" defTabSz="457200" rtl="0" fontAlgn="base">
        <a:spcBef>
          <a:spcPct val="0"/>
        </a:spcBef>
        <a:spcAft>
          <a:spcPct val="0"/>
        </a:spcAft>
        <a:defRPr sz="4000" b="1">
          <a:solidFill>
            <a:srgbClr val="000000"/>
          </a:solidFill>
          <a:latin typeface="Calibri" panose="020F0502020204030204" pitchFamily="34" charset="0"/>
        </a:defRPr>
      </a:lvl9pPr>
    </p:titleStyle>
    <p:bodyStyle>
      <a:lvl1pPr algn="l" defTabSz="457200" rtl="0" eaLnBrk="0" fontAlgn="base" hangingPunct="0">
        <a:spcBef>
          <a:spcPct val="20000"/>
        </a:spcBef>
        <a:spcAft>
          <a:spcPct val="0"/>
        </a:spcAft>
        <a:buFont typeface="Wingdings" panose="05000000000000000000" pitchFamily="2" charset="2"/>
        <a:defRPr sz="2800" kern="1200">
          <a:solidFill>
            <a:srgbClr val="000000"/>
          </a:solidFill>
          <a:latin typeface="+mn-lt"/>
          <a:ea typeface="+mn-ea"/>
          <a:cs typeface="+mn-cs"/>
        </a:defRPr>
      </a:lvl1pPr>
      <a:lvl2pPr marL="517525" indent="-344488" algn="l" defTabSz="457200" rtl="0" eaLnBrk="0" fontAlgn="base" hangingPunct="0">
        <a:spcBef>
          <a:spcPct val="20000"/>
        </a:spcBef>
        <a:spcAft>
          <a:spcPct val="0"/>
        </a:spcAft>
        <a:buFont typeface="Wingdings" panose="05000000000000000000" pitchFamily="2" charset="2"/>
        <a:buChar char="Ø"/>
        <a:defRPr sz="2400" kern="1200">
          <a:solidFill>
            <a:srgbClr val="000000"/>
          </a:solidFill>
          <a:latin typeface="+mn-lt"/>
          <a:ea typeface="+mn-ea"/>
          <a:cs typeface="+mn-cs"/>
        </a:defRPr>
      </a:lvl2pPr>
      <a:lvl3pPr marL="854075" indent="-284163" algn="l" defTabSz="457200" rtl="0" eaLnBrk="0" fontAlgn="base" hangingPunct="0">
        <a:spcBef>
          <a:spcPct val="20000"/>
        </a:spcBef>
        <a:spcAft>
          <a:spcPct val="0"/>
        </a:spcAft>
        <a:buFont typeface="Arial" panose="020B0604020202020204" pitchFamily="34" charset="0"/>
        <a:buChar char="•"/>
        <a:defRPr sz="2200" kern="1200">
          <a:solidFill>
            <a:srgbClr val="000000"/>
          </a:solidFill>
          <a:latin typeface="+mn-lt"/>
          <a:ea typeface="+mn-ea"/>
          <a:cs typeface="+mn-cs"/>
        </a:defRPr>
      </a:lvl3pPr>
      <a:lvl4pPr marL="1147763" indent="-228600" algn="l" defTabSz="457200" rtl="0" eaLnBrk="0" fontAlgn="base" hangingPunct="0">
        <a:spcBef>
          <a:spcPct val="20000"/>
        </a:spcBef>
        <a:spcAft>
          <a:spcPct val="0"/>
        </a:spcAft>
        <a:buFont typeface="Arial" panose="020B0604020202020204" pitchFamily="34" charset="0"/>
        <a:buChar char="–"/>
        <a:defRPr sz="2000" kern="1200">
          <a:solidFill>
            <a:srgbClr val="000000"/>
          </a:solidFill>
          <a:latin typeface="+mn-lt"/>
          <a:ea typeface="+mn-ea"/>
          <a:cs typeface="+mn-cs"/>
        </a:defRPr>
      </a:lvl4pPr>
      <a:lvl5pPr marL="1484313" indent="-228600" algn="l" defTabSz="457200" rtl="0" eaLnBrk="0" fontAlgn="base" hangingPunct="0">
        <a:spcBef>
          <a:spcPct val="20000"/>
        </a:spcBef>
        <a:spcAft>
          <a:spcPct val="0"/>
        </a:spcAft>
        <a:buFont typeface="Arial" panose="020B0604020202020204" pitchFamily="34" charset="0"/>
        <a:buChar char="»"/>
        <a:defRPr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2762D3-DF72-D540-898C-C4A40E3E62D9}" type="datetimeFigureOut">
              <a:rPr lang="en-US" smtClean="0"/>
              <a:t>9/21/2021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AE1649-C190-1E44-AAD5-C129AA553731}" type="slidenum">
              <a:rPr lang="en-US" smtClean="0"/>
              <a:t>‹#›</a:t>
            </a:fld>
            <a:endParaRPr lang="en-US"/>
          </a:p>
        </p:txBody>
      </p:sp>
    </p:spTree>
    <p:extLst>
      <p:ext uri="{BB962C8B-B14F-4D97-AF65-F5344CB8AC3E}">
        <p14:creationId xmlns:p14="http://schemas.microsoft.com/office/powerpoint/2010/main" val="2621373958"/>
      </p:ext>
    </p:extLst>
  </p:cSld>
  <p:clrMap bg1="lt1" tx1="dk1" bg2="lt2" tx2="dk2" accent1="accent1" accent2="accent2" accent3="accent3" accent4="accent4" accent5="accent5" accent6="accent6" hlink="hlink" folHlink="folHlink"/>
  <p:sldLayoutIdLst>
    <p:sldLayoutId id="2147484615" r:id="rId1"/>
    <p:sldLayoutId id="2147484616" r:id="rId2"/>
    <p:sldLayoutId id="2147484617" r:id="rId3"/>
    <p:sldLayoutId id="2147484618" r:id="rId4"/>
    <p:sldLayoutId id="2147484619" r:id="rId5"/>
    <p:sldLayoutId id="2147484620" r:id="rId6"/>
    <p:sldLayoutId id="2147484621" r:id="rId7"/>
    <p:sldLayoutId id="2147484622" r:id="rId8"/>
    <p:sldLayoutId id="2147484623" r:id="rId9"/>
    <p:sldLayoutId id="2147484624" r:id="rId10"/>
    <p:sldLayoutId id="214748462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7.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7.xml"/><Relationship Id="rId5" Type="http://schemas.openxmlformats.org/officeDocument/2006/relationships/image" Target="../media/image6.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754313" y="2676525"/>
            <a:ext cx="5856287" cy="1362075"/>
          </a:xfrm>
        </p:spPr>
        <p:txBody>
          <a:bodyPr rtlCol="0">
            <a:noAutofit/>
          </a:bodyPr>
          <a:lstStyle/>
          <a:p>
            <a:pPr eaLnBrk="1" hangingPunct="1">
              <a:defRPr/>
            </a:pPr>
            <a:r>
              <a:rPr lang="en-US" cap="none" dirty="0"/>
              <a:t>Professional Standards And </a:t>
            </a:r>
            <a:br>
              <a:rPr lang="en-US" cap="none" dirty="0"/>
            </a:br>
            <a:r>
              <a:rPr lang="en-US" cap="none" dirty="0"/>
              <a:t>MyPLN</a:t>
            </a:r>
            <a:endParaRPr lang="en-US" altLang="en-US" dirty="0"/>
          </a:p>
        </p:txBody>
      </p:sp>
      <p:sp>
        <p:nvSpPr>
          <p:cNvPr id="28675" name="Rectangle 3"/>
          <p:cNvSpPr>
            <a:spLocks noGrp="1" noChangeArrowheads="1"/>
          </p:cNvSpPr>
          <p:nvPr>
            <p:ph type="subTitle" idx="4294967295"/>
          </p:nvPr>
        </p:nvSpPr>
        <p:spPr>
          <a:xfrm>
            <a:off x="2514600" y="6096000"/>
            <a:ext cx="6629400" cy="847476"/>
          </a:xfrm>
        </p:spPr>
        <p:txBody>
          <a:bodyPr/>
          <a:lstStyle/>
          <a:p>
            <a:pPr eaLnBrk="1" hangingPunct="1">
              <a:spcBef>
                <a:spcPts val="0"/>
              </a:spcBef>
            </a:pPr>
            <a:r>
              <a:rPr lang="en-US" altLang="en-US" dirty="0"/>
              <a:t>	</a:t>
            </a:r>
            <a:r>
              <a:rPr lang="en-US" altLang="en-US" dirty="0">
                <a:latin typeface="Calibri" pitchFamily="34" charset="0"/>
              </a:rPr>
              <a:t>Provided by the LAUSD Food Services Division</a:t>
            </a:r>
          </a:p>
        </p:txBody>
      </p:sp>
      <p:sp>
        <p:nvSpPr>
          <p:cNvPr id="4" name="Date Placeholder 1"/>
          <p:cNvSpPr>
            <a:spLocks noGrp="1"/>
          </p:cNvSpPr>
          <p:nvPr>
            <p:ph type="dt" sz="half" idx="10"/>
          </p:nvPr>
        </p:nvSpPr>
        <p:spPr>
          <a:xfrm>
            <a:off x="8001000" y="6518274"/>
            <a:ext cx="1066800" cy="365125"/>
          </a:xfrm>
        </p:spPr>
        <p:txBody>
          <a:bodyPr/>
          <a:lstStyle/>
          <a:p>
            <a:fld id="{3AB9B2E5-948B-4515-9F74-73C9E34E9D4E}" type="datetime1">
              <a:rPr lang="en-US" smtClean="0">
                <a:latin typeface="+mn-lt"/>
              </a:rPr>
              <a:t>9/21/2021</a:t>
            </a:fld>
            <a:endParaRPr lang="en-US" dirty="0">
              <a:latin typeface="+mn-lt"/>
            </a:endParaRPr>
          </a:p>
        </p:txBody>
      </p:sp>
    </p:spTree>
    <p:extLst>
      <p:ext uri="{BB962C8B-B14F-4D97-AF65-F5344CB8AC3E}">
        <p14:creationId xmlns:p14="http://schemas.microsoft.com/office/powerpoint/2010/main" val="3666509439"/>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97280"/>
          </a:xfrm>
        </p:spPr>
        <p:txBody>
          <a:bodyPr anchor="b">
            <a:noAutofit/>
          </a:bodyPr>
          <a:lstStyle/>
          <a:p>
            <a:pPr marL="457200" algn="l"/>
            <a:r>
              <a:rPr lang="en-US" sz="4000" b="1" dirty="0">
                <a:solidFill>
                  <a:srgbClr val="000000"/>
                </a:solidFill>
              </a:rPr>
              <a:t>District Mandated Trainings</a:t>
            </a:r>
          </a:p>
        </p:txBody>
      </p:sp>
      <p:sp>
        <p:nvSpPr>
          <p:cNvPr id="3" name="Content Placeholder 2"/>
          <p:cNvSpPr>
            <a:spLocks noGrp="1"/>
          </p:cNvSpPr>
          <p:nvPr>
            <p:ph sz="half" idx="1"/>
          </p:nvPr>
        </p:nvSpPr>
        <p:spPr>
          <a:xfrm>
            <a:off x="532806" y="1097280"/>
            <a:ext cx="8382594" cy="990600"/>
          </a:xfrm>
        </p:spPr>
        <p:txBody>
          <a:bodyPr>
            <a:noAutofit/>
          </a:bodyPr>
          <a:lstStyle/>
          <a:p>
            <a:pPr marL="0" indent="0">
              <a:buNone/>
            </a:pPr>
            <a:r>
              <a:rPr lang="en-US" dirty="0">
                <a:solidFill>
                  <a:srgbClr val="000000"/>
                </a:solidFill>
              </a:rPr>
              <a:t>District mandated trainings are trainings provided by LAUSD via MyPLN tracking platform.  </a:t>
            </a:r>
          </a:p>
          <a:p>
            <a:pPr marL="0" indent="0">
              <a:buNone/>
            </a:pPr>
            <a:r>
              <a:rPr lang="en-US" dirty="0">
                <a:solidFill>
                  <a:srgbClr val="000000"/>
                </a:solidFill>
              </a:rPr>
              <a:t>These include, but are not limited to: Suicide Prevention, Child Abuse Awareness, Reasonable Accommodations, Workplace Harassment.</a:t>
            </a:r>
          </a:p>
          <a:p>
            <a:pPr marL="731520" indent="-457200">
              <a:buFont typeface="Wingdings" panose="05000000000000000000" pitchFamily="2" charset="2"/>
              <a:buChar char="Ø"/>
            </a:pPr>
            <a:r>
              <a:rPr lang="en-US" dirty="0">
                <a:solidFill>
                  <a:srgbClr val="000000"/>
                </a:solidFill>
              </a:rPr>
              <a:t>Email notification when registered</a:t>
            </a:r>
          </a:p>
          <a:p>
            <a:pPr marL="731520" indent="-457200">
              <a:buFont typeface="Wingdings" panose="05000000000000000000" pitchFamily="2" charset="2"/>
              <a:buChar char="Ø"/>
            </a:pPr>
            <a:r>
              <a:rPr lang="en-US" dirty="0">
                <a:solidFill>
                  <a:srgbClr val="000000"/>
                </a:solidFill>
              </a:rPr>
              <a:t>Completion certificate issued</a:t>
            </a:r>
          </a:p>
          <a:p>
            <a:pPr marL="731520" indent="-457200">
              <a:buFont typeface="Wingdings" panose="05000000000000000000" pitchFamily="2" charset="2"/>
              <a:buChar char="Ø"/>
            </a:pPr>
            <a:r>
              <a:rPr lang="en-US" dirty="0">
                <a:solidFill>
                  <a:srgbClr val="000000"/>
                </a:solidFill>
              </a:rPr>
              <a:t>Manager collect certificates</a:t>
            </a:r>
          </a:p>
          <a:p>
            <a:pPr marL="731520" indent="-457200">
              <a:buFont typeface="Wingdings" panose="05000000000000000000" pitchFamily="2" charset="2"/>
              <a:buChar char="Ø"/>
            </a:pPr>
            <a:r>
              <a:rPr lang="en-US" dirty="0">
                <a:solidFill>
                  <a:srgbClr val="000000"/>
                </a:solidFill>
              </a:rPr>
              <a:t>File in individual employee file according to record retention requirements</a:t>
            </a:r>
          </a:p>
          <a:p>
            <a:pPr marL="0" indent="0">
              <a:buNone/>
            </a:pPr>
            <a:r>
              <a:rPr lang="en-US" dirty="0">
                <a:solidFill>
                  <a:srgbClr val="000000"/>
                </a:solidFill>
              </a:rPr>
              <a:t>   </a:t>
            </a:r>
          </a:p>
        </p:txBody>
      </p:sp>
    </p:spTree>
    <p:extLst>
      <p:ext uri="{BB962C8B-B14F-4D97-AF65-F5344CB8AC3E}">
        <p14:creationId xmlns:p14="http://schemas.microsoft.com/office/powerpoint/2010/main" val="605465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97280"/>
          </a:xfrm>
        </p:spPr>
        <p:txBody>
          <a:bodyPr anchor="b">
            <a:noAutofit/>
          </a:bodyPr>
          <a:lstStyle/>
          <a:p>
            <a:pPr marL="457200" algn="l"/>
            <a:r>
              <a:rPr lang="en-US" sz="4000" b="1" dirty="0">
                <a:solidFill>
                  <a:srgbClr val="000000"/>
                </a:solidFill>
              </a:rPr>
              <a:t>Food Service Manager Responsibilities</a:t>
            </a:r>
          </a:p>
        </p:txBody>
      </p:sp>
      <p:sp>
        <p:nvSpPr>
          <p:cNvPr id="3" name="Content Placeholder 2"/>
          <p:cNvSpPr>
            <a:spLocks noGrp="1"/>
          </p:cNvSpPr>
          <p:nvPr>
            <p:ph sz="half" idx="1"/>
          </p:nvPr>
        </p:nvSpPr>
        <p:spPr>
          <a:xfrm>
            <a:off x="532806" y="1097280"/>
            <a:ext cx="8382594" cy="990600"/>
          </a:xfrm>
        </p:spPr>
        <p:txBody>
          <a:bodyPr>
            <a:noAutofit/>
          </a:bodyPr>
          <a:lstStyle/>
          <a:p>
            <a:pPr marL="0" indent="0">
              <a:buNone/>
            </a:pPr>
            <a:r>
              <a:rPr lang="en-US" dirty="0">
                <a:solidFill>
                  <a:srgbClr val="000000"/>
                </a:solidFill>
              </a:rPr>
              <a:t>Food Service Manager are required to monitor their cafeteria staff Professional Standards completion status.     </a:t>
            </a:r>
          </a:p>
          <a:p>
            <a:pPr marL="731520" indent="-457200">
              <a:buFont typeface="Wingdings" panose="05000000000000000000" pitchFamily="2" charset="2"/>
              <a:buChar char="Ø"/>
            </a:pPr>
            <a:r>
              <a:rPr lang="en-US" sz="2600" dirty="0">
                <a:solidFill>
                  <a:srgbClr val="000000"/>
                </a:solidFill>
              </a:rPr>
              <a:t>Provide time during employee assigned work hours</a:t>
            </a:r>
          </a:p>
          <a:p>
            <a:pPr marL="731520" indent="-457200">
              <a:buFont typeface="Wingdings" panose="05000000000000000000" pitchFamily="2" charset="2"/>
              <a:buChar char="Ø"/>
            </a:pPr>
            <a:r>
              <a:rPr lang="en-US" sz="2600" dirty="0">
                <a:solidFill>
                  <a:srgbClr val="000000"/>
                </a:solidFill>
              </a:rPr>
              <a:t>Follow the training brochure to confirm all trainings are complete</a:t>
            </a:r>
          </a:p>
          <a:p>
            <a:pPr marL="731520" indent="-457200">
              <a:buFont typeface="Wingdings" panose="05000000000000000000" pitchFamily="2" charset="2"/>
              <a:buChar char="Ø"/>
            </a:pPr>
            <a:r>
              <a:rPr lang="en-US" sz="2600" dirty="0">
                <a:solidFill>
                  <a:srgbClr val="000000"/>
                </a:solidFill>
              </a:rPr>
              <a:t>To verify completion of MyPLN supper training, staff will visually provide the MyPLN completion certificate to the FSM </a:t>
            </a:r>
          </a:p>
          <a:p>
            <a:pPr marL="0" indent="0">
              <a:buNone/>
            </a:pPr>
            <a:r>
              <a:rPr lang="en-US" dirty="0">
                <a:solidFill>
                  <a:srgbClr val="000000"/>
                </a:solidFill>
              </a:rPr>
              <a:t>   </a:t>
            </a:r>
          </a:p>
        </p:txBody>
      </p:sp>
    </p:spTree>
    <p:extLst>
      <p:ext uri="{BB962C8B-B14F-4D97-AF65-F5344CB8AC3E}">
        <p14:creationId xmlns:p14="http://schemas.microsoft.com/office/powerpoint/2010/main" val="1412839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97280"/>
          </a:xfrm>
        </p:spPr>
        <p:txBody>
          <a:bodyPr anchor="b">
            <a:noAutofit/>
          </a:bodyPr>
          <a:lstStyle/>
          <a:p>
            <a:pPr marL="457200" algn="l"/>
            <a:r>
              <a:rPr lang="en-US" sz="4000" b="1" dirty="0">
                <a:solidFill>
                  <a:srgbClr val="000000"/>
                </a:solidFill>
              </a:rPr>
              <a:t>Website Video Resources</a:t>
            </a:r>
          </a:p>
        </p:txBody>
      </p:sp>
      <p:sp>
        <p:nvSpPr>
          <p:cNvPr id="3" name="Content Placeholder 2"/>
          <p:cNvSpPr>
            <a:spLocks noGrp="1"/>
          </p:cNvSpPr>
          <p:nvPr>
            <p:ph sz="half" idx="1"/>
          </p:nvPr>
        </p:nvSpPr>
        <p:spPr>
          <a:xfrm>
            <a:off x="532806" y="1097280"/>
            <a:ext cx="8382594" cy="990600"/>
          </a:xfrm>
        </p:spPr>
        <p:txBody>
          <a:bodyPr>
            <a:noAutofit/>
          </a:bodyPr>
          <a:lstStyle/>
          <a:p>
            <a:pPr marL="0" indent="0">
              <a:buNone/>
            </a:pPr>
            <a:r>
              <a:rPr lang="en-US" dirty="0">
                <a:solidFill>
                  <a:srgbClr val="000000"/>
                </a:solidFill>
              </a:rPr>
              <a:t>If staff needs assistance with My PLN refer to the Café LA website, Video Tutorial page.     </a:t>
            </a:r>
          </a:p>
          <a:p>
            <a:pPr marL="731520" indent="-457200">
              <a:buFont typeface="Wingdings" panose="05000000000000000000" pitchFamily="2" charset="2"/>
              <a:buChar char="Ø"/>
            </a:pPr>
            <a:r>
              <a:rPr lang="en-US" dirty="0">
                <a:solidFill>
                  <a:srgbClr val="000000"/>
                </a:solidFill>
              </a:rPr>
              <a:t>MyPLN Searching For and Beginning Your Course</a:t>
            </a:r>
          </a:p>
          <a:p>
            <a:pPr marL="731520" indent="-457200">
              <a:buFont typeface="Wingdings" panose="05000000000000000000" pitchFamily="2" charset="2"/>
              <a:buChar char="Ø"/>
            </a:pPr>
            <a:r>
              <a:rPr lang="en-US" dirty="0">
                <a:solidFill>
                  <a:srgbClr val="000000"/>
                </a:solidFill>
              </a:rPr>
              <a:t>MyPLN Completing Your Course   </a:t>
            </a:r>
          </a:p>
        </p:txBody>
      </p:sp>
      <p:pic>
        <p:nvPicPr>
          <p:cNvPr id="4" name="Picture 3"/>
          <p:cNvPicPr>
            <a:picLocks noChangeAspect="1"/>
          </p:cNvPicPr>
          <p:nvPr/>
        </p:nvPicPr>
        <p:blipFill>
          <a:blip r:embed="rId3"/>
          <a:stretch>
            <a:fillRect/>
          </a:stretch>
        </p:blipFill>
        <p:spPr>
          <a:xfrm>
            <a:off x="458407" y="3276602"/>
            <a:ext cx="3884993" cy="2468880"/>
          </a:xfrm>
          <a:prstGeom prst="rect">
            <a:avLst/>
          </a:prstGeom>
          <a:ln w="19050">
            <a:solidFill>
              <a:srgbClr val="000000"/>
            </a:solidFill>
          </a:ln>
        </p:spPr>
      </p:pic>
      <p:pic>
        <p:nvPicPr>
          <p:cNvPr id="5" name="Picture 4"/>
          <p:cNvPicPr>
            <a:picLocks noChangeAspect="1"/>
          </p:cNvPicPr>
          <p:nvPr/>
        </p:nvPicPr>
        <p:blipFill>
          <a:blip r:embed="rId4"/>
          <a:stretch>
            <a:fillRect/>
          </a:stretch>
        </p:blipFill>
        <p:spPr>
          <a:xfrm>
            <a:off x="4724400" y="3276600"/>
            <a:ext cx="3909843" cy="2468880"/>
          </a:xfrm>
          <a:prstGeom prst="rect">
            <a:avLst/>
          </a:prstGeom>
          <a:ln w="19050">
            <a:solidFill>
              <a:srgbClr val="000000"/>
            </a:solidFill>
          </a:ln>
        </p:spPr>
      </p:pic>
    </p:spTree>
    <p:extLst>
      <p:ext uri="{BB962C8B-B14F-4D97-AF65-F5344CB8AC3E}">
        <p14:creationId xmlns:p14="http://schemas.microsoft.com/office/powerpoint/2010/main" val="181198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97280"/>
          </a:xfrm>
        </p:spPr>
        <p:txBody>
          <a:bodyPr anchor="b">
            <a:noAutofit/>
          </a:bodyPr>
          <a:lstStyle/>
          <a:p>
            <a:pPr marL="457200" algn="l"/>
            <a:r>
              <a:rPr lang="en-US" sz="4000" b="1" dirty="0">
                <a:solidFill>
                  <a:srgbClr val="000000"/>
                </a:solidFill>
              </a:rPr>
              <a:t>Professional Development </a:t>
            </a:r>
          </a:p>
        </p:txBody>
      </p:sp>
      <p:sp>
        <p:nvSpPr>
          <p:cNvPr id="4" name="TextBox 3"/>
          <p:cNvSpPr txBox="1"/>
          <p:nvPr/>
        </p:nvSpPr>
        <p:spPr>
          <a:xfrm>
            <a:off x="457200" y="1150083"/>
            <a:ext cx="8051800" cy="1692771"/>
          </a:xfrm>
          <a:prstGeom prst="rect">
            <a:avLst/>
          </a:prstGeom>
          <a:noFill/>
        </p:spPr>
        <p:txBody>
          <a:bodyPr wrap="square" rtlCol="0">
            <a:spAutoFit/>
          </a:bodyPr>
          <a:lstStyle/>
          <a:p>
            <a:r>
              <a:rPr lang="en-US" sz="2600" dirty="0">
                <a:solidFill>
                  <a:srgbClr val="000000"/>
                </a:solidFill>
                <a:latin typeface="+mn-lt"/>
              </a:rPr>
              <a:t>Professional development enables individuals to</a:t>
            </a:r>
          </a:p>
          <a:p>
            <a:r>
              <a:rPr lang="en-US" sz="2600" dirty="0">
                <a:solidFill>
                  <a:srgbClr val="000000"/>
                </a:solidFill>
                <a:latin typeface="+mn-lt"/>
              </a:rPr>
              <a:t>become more effective in the workplace, advance in their career and move into new positions where they can lead, manage, influence, and coach others.  </a:t>
            </a:r>
          </a:p>
        </p:txBody>
      </p:sp>
      <p:sp>
        <p:nvSpPr>
          <p:cNvPr id="5" name="TextBox 4"/>
          <p:cNvSpPr txBox="1"/>
          <p:nvPr/>
        </p:nvSpPr>
        <p:spPr>
          <a:xfrm>
            <a:off x="990600" y="3352800"/>
            <a:ext cx="261610" cy="461665"/>
          </a:xfrm>
          <a:prstGeom prst="rect">
            <a:avLst/>
          </a:prstGeom>
          <a:noFill/>
        </p:spPr>
        <p:txBody>
          <a:bodyPr wrap="none" rtlCol="0">
            <a:spAutoFit/>
          </a:bodyPr>
          <a:lstStyle/>
          <a:p>
            <a:r>
              <a:rPr lang="en-US" dirty="0"/>
              <a:t> </a:t>
            </a:r>
          </a:p>
        </p:txBody>
      </p:sp>
      <p:sp>
        <p:nvSpPr>
          <p:cNvPr id="8" name="TextBox 7"/>
          <p:cNvSpPr txBox="1"/>
          <p:nvPr/>
        </p:nvSpPr>
        <p:spPr>
          <a:xfrm>
            <a:off x="375920" y="2819400"/>
            <a:ext cx="8133080" cy="2862322"/>
          </a:xfrm>
          <a:prstGeom prst="rect">
            <a:avLst/>
          </a:prstGeom>
          <a:noFill/>
        </p:spPr>
        <p:txBody>
          <a:bodyPr wrap="square" rtlCol="0">
            <a:spAutoFit/>
          </a:bodyPr>
          <a:lstStyle/>
          <a:p>
            <a:pPr marL="731520" indent="-457200">
              <a:buFont typeface="Wingdings" panose="05000000000000000000" pitchFamily="2" charset="2"/>
              <a:buChar char="Ø"/>
            </a:pPr>
            <a:r>
              <a:rPr lang="en-US" sz="2600" dirty="0">
                <a:solidFill>
                  <a:srgbClr val="000000"/>
                </a:solidFill>
                <a:latin typeface="+mn-lt"/>
              </a:rPr>
              <a:t>YouTube; Ted Talk, Tech Talk, tutorials</a:t>
            </a:r>
          </a:p>
          <a:p>
            <a:pPr marL="731520" indent="-457200">
              <a:buFont typeface="Wingdings" panose="05000000000000000000" pitchFamily="2" charset="2"/>
              <a:buChar char="Ø"/>
            </a:pPr>
            <a:r>
              <a:rPr lang="en-US" sz="2600" dirty="0" err="1">
                <a:solidFill>
                  <a:srgbClr val="000000"/>
                </a:solidFill>
                <a:latin typeface="+mn-lt"/>
              </a:rPr>
              <a:t>MyPLN</a:t>
            </a:r>
            <a:r>
              <a:rPr lang="en-US" sz="2600" dirty="0">
                <a:solidFill>
                  <a:srgbClr val="000000"/>
                </a:solidFill>
                <a:latin typeface="+mn-lt"/>
              </a:rPr>
              <a:t>, </a:t>
            </a:r>
            <a:r>
              <a:rPr lang="en-US" sz="2600" dirty="0" err="1">
                <a:solidFill>
                  <a:srgbClr val="000000"/>
                </a:solidFill>
                <a:latin typeface="+mn-lt"/>
              </a:rPr>
              <a:t>ServeSafe</a:t>
            </a:r>
            <a:r>
              <a:rPr lang="en-US" sz="2600" dirty="0">
                <a:solidFill>
                  <a:srgbClr val="000000"/>
                </a:solidFill>
                <a:latin typeface="+mn-lt"/>
              </a:rPr>
              <a:t>, ICN, APEX Learning</a:t>
            </a:r>
          </a:p>
          <a:p>
            <a:pPr marL="731520" indent="-457200">
              <a:buFont typeface="Wingdings" panose="05000000000000000000" pitchFamily="2" charset="2"/>
              <a:buChar char="Ø"/>
            </a:pPr>
            <a:r>
              <a:rPr lang="en-US" sz="2600" dirty="0">
                <a:solidFill>
                  <a:srgbClr val="000000"/>
                </a:solidFill>
                <a:latin typeface="+mn-lt"/>
              </a:rPr>
              <a:t>District tuition reimbursement for classes related to your job class.</a:t>
            </a:r>
          </a:p>
          <a:p>
            <a:pPr marL="914400" lvl="1" indent="-457200">
              <a:buFont typeface="Arial" panose="020B0604020202020204" pitchFamily="34" charset="0"/>
              <a:buChar char="•"/>
            </a:pPr>
            <a:r>
              <a:rPr lang="en-US" dirty="0">
                <a:solidFill>
                  <a:srgbClr val="000000"/>
                </a:solidFill>
                <a:latin typeface="+mn-lt"/>
              </a:rPr>
              <a:t>SEIU up to $600 per year </a:t>
            </a:r>
          </a:p>
          <a:p>
            <a:pPr marL="914400" lvl="1" indent="-457200">
              <a:buFont typeface="Arial" panose="020B0604020202020204" pitchFamily="34" charset="0"/>
              <a:buChar char="•"/>
            </a:pPr>
            <a:r>
              <a:rPr lang="en-US" dirty="0">
                <a:solidFill>
                  <a:srgbClr val="000000"/>
                </a:solidFill>
                <a:latin typeface="+mn-lt"/>
              </a:rPr>
              <a:t>Teamsters up to $800 per year</a:t>
            </a:r>
          </a:p>
          <a:p>
            <a:pPr marL="803275" lvl="1"/>
            <a:endParaRPr lang="en-US" sz="2800" dirty="0">
              <a:solidFill>
                <a:srgbClr val="000000"/>
              </a:solidFill>
              <a:latin typeface="+mn-lt"/>
            </a:endParaRPr>
          </a:p>
        </p:txBody>
      </p:sp>
    </p:spTree>
    <p:extLst>
      <p:ext uri="{BB962C8B-B14F-4D97-AF65-F5344CB8AC3E}">
        <p14:creationId xmlns:p14="http://schemas.microsoft.com/office/powerpoint/2010/main" val="4103832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3"/>
          <p:cNvSpPr>
            <a:spLocks/>
          </p:cNvSpPr>
          <p:nvPr/>
        </p:nvSpPr>
        <p:spPr bwMode="auto">
          <a:xfrm>
            <a:off x="990600" y="2133600"/>
            <a:ext cx="7031038" cy="1592263"/>
          </a:xfrm>
          <a:prstGeom prst="roundRect">
            <a:avLst>
              <a:gd name="adj" fmla="val 14417"/>
            </a:avLst>
          </a:prstGeom>
          <a:noFill/>
          <a:ln>
            <a:noFill/>
          </a:ln>
        </p:spPr>
        <p:style>
          <a:lnRef idx="1">
            <a:schemeClr val="accent1"/>
          </a:lnRef>
          <a:fillRef idx="2">
            <a:schemeClr val="accent1"/>
          </a:fillRef>
          <a:effectRef idx="1">
            <a:schemeClr val="accent1"/>
          </a:effectRef>
          <a:fontRef idx="minor">
            <a:schemeClr val="dk1"/>
          </a:fontRef>
        </p:style>
        <p:txBody>
          <a:bodyPr lIns="0" tIns="0" rIns="0" bIns="0"/>
          <a:lstStyle/>
          <a:p>
            <a:pPr fontAlgn="auto">
              <a:spcBef>
                <a:spcPts val="0"/>
              </a:spcBef>
              <a:spcAft>
                <a:spcPts val="0"/>
              </a:spcAft>
              <a:defRPr/>
            </a:pPr>
            <a:endParaRPr lang="en-US">
              <a:ea typeface="ヒラギノ角ゴ ProN W6" charset="-128"/>
            </a:endParaRPr>
          </a:p>
        </p:txBody>
      </p:sp>
      <p:sp>
        <p:nvSpPr>
          <p:cNvPr id="104452" name="Content Placeholder 4"/>
          <p:cNvSpPr>
            <a:spLocks noGrp="1"/>
          </p:cNvSpPr>
          <p:nvPr>
            <p:ph idx="1"/>
          </p:nvPr>
        </p:nvSpPr>
        <p:spPr>
          <a:xfrm>
            <a:off x="838200" y="1646237"/>
            <a:ext cx="7315200" cy="4525963"/>
          </a:xfrm>
        </p:spPr>
        <p:txBody>
          <a:bodyPr>
            <a:noAutofit/>
          </a:bodyPr>
          <a:lstStyle/>
          <a:p>
            <a:pPr algn="ctr"/>
            <a:endParaRPr lang="en-US" altLang="en-US" sz="4000"/>
          </a:p>
          <a:p>
            <a:pPr algn="ctr" defTabSz="914400">
              <a:spcBef>
                <a:spcPct val="0"/>
              </a:spcBef>
            </a:pPr>
            <a:endParaRPr lang="en-US" altLang="en-US" sz="4000" dirty="0"/>
          </a:p>
          <a:p>
            <a:pPr algn="ctr" defTabSz="914400">
              <a:spcBef>
                <a:spcPct val="0"/>
              </a:spcBef>
            </a:pPr>
            <a:r>
              <a:rPr lang="en-US" altLang="en-US" sz="4000" b="1"/>
              <a:t>Questions?</a:t>
            </a:r>
          </a:p>
          <a:p>
            <a:pPr defTabSz="914400">
              <a:spcBef>
                <a:spcPct val="0"/>
              </a:spcBef>
            </a:pPr>
            <a:endParaRPr lang="en-US" altLang="en-US" sz="4000" b="1" dirty="0"/>
          </a:p>
          <a:p>
            <a:pPr defTabSz="914400">
              <a:spcBef>
                <a:spcPct val="0"/>
              </a:spcBef>
            </a:pPr>
            <a:endParaRPr lang="en-US" altLang="en-US" sz="4000" b="1" dirty="0"/>
          </a:p>
          <a:p>
            <a:pPr defTabSz="914400">
              <a:spcBef>
                <a:spcPct val="0"/>
              </a:spcBef>
            </a:pPr>
            <a:endParaRPr lang="en-US" altLang="en-US" sz="4000" b="1" dirty="0"/>
          </a:p>
          <a:p>
            <a:pPr defTabSz="914400">
              <a:spcBef>
                <a:spcPct val="0"/>
              </a:spcBef>
            </a:pPr>
            <a:endParaRPr lang="en-US" altLang="en-US" sz="1800" dirty="0"/>
          </a:p>
          <a:p>
            <a:pPr defTabSz="914400">
              <a:spcBef>
                <a:spcPct val="0"/>
              </a:spcBef>
            </a:pPr>
            <a:r>
              <a:rPr lang="en-US" altLang="en-US" sz="1800"/>
              <a:t>LAUSD </a:t>
            </a:r>
            <a:r>
              <a:rPr lang="en-US" altLang="en-US" sz="1800" dirty="0"/>
              <a:t>Food Services Division  </a:t>
            </a:r>
          </a:p>
          <a:p>
            <a:pPr defTabSz="914400">
              <a:spcBef>
                <a:spcPct val="0"/>
              </a:spcBef>
            </a:pPr>
            <a:r>
              <a:rPr lang="en-US" altLang="en-US" sz="1800"/>
              <a:t>Nourishing </a:t>
            </a:r>
            <a:r>
              <a:rPr lang="en-US" altLang="en-US" sz="1800" dirty="0"/>
              <a:t>Children to Achieve Excellence </a:t>
            </a:r>
            <a:endParaRPr lang="en-US" altLang="en-US" sz="1800" b="1"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5"/>
          <p:cNvSpPr>
            <a:spLocks noGrp="1"/>
          </p:cNvSpPr>
          <p:nvPr>
            <p:ph type="title"/>
          </p:nvPr>
        </p:nvSpPr>
        <p:spPr>
          <a:xfrm>
            <a:off x="0" y="0"/>
            <a:ext cx="9144000" cy="1097280"/>
          </a:xfrm>
        </p:spPr>
        <p:txBody>
          <a:bodyPr anchor="b"/>
          <a:lstStyle/>
          <a:p>
            <a:pPr marL="457200" eaLnBrk="1" hangingPunct="1"/>
            <a:r>
              <a:rPr lang="en-US" altLang="en-US" dirty="0"/>
              <a:t>Overview</a:t>
            </a:r>
          </a:p>
        </p:txBody>
      </p:sp>
      <p:sp>
        <p:nvSpPr>
          <p:cNvPr id="32771" name="Content Placeholder 6"/>
          <p:cNvSpPr>
            <a:spLocks noGrp="1"/>
          </p:cNvSpPr>
          <p:nvPr>
            <p:ph idx="1"/>
          </p:nvPr>
        </p:nvSpPr>
        <p:spPr>
          <a:xfrm>
            <a:off x="457200" y="1128102"/>
            <a:ext cx="7727950" cy="4525963"/>
          </a:xfrm>
        </p:spPr>
        <p:txBody>
          <a:bodyPr>
            <a:noAutofit/>
          </a:bodyPr>
          <a:lstStyle/>
          <a:p>
            <a:pPr eaLnBrk="1" hangingPunct="1">
              <a:spcBef>
                <a:spcPts val="0"/>
              </a:spcBef>
              <a:spcAft>
                <a:spcPts val="1000"/>
              </a:spcAft>
            </a:pPr>
            <a:r>
              <a:rPr lang="en-US" altLang="en-US" sz="2800" dirty="0"/>
              <a:t>The purpose of this training is to provide staff with instructions regarding USDA Professional Standards and Mandated School Program compliance guidelines pertaining to annual training procedures.</a:t>
            </a:r>
          </a:p>
          <a:p>
            <a:pPr eaLnBrk="1" hangingPunct="1">
              <a:spcBef>
                <a:spcPts val="0"/>
              </a:spcBef>
              <a:spcAft>
                <a:spcPts val="1000"/>
              </a:spcAft>
            </a:pPr>
            <a:r>
              <a:rPr lang="en-US" altLang="en-US" sz="2800" dirty="0"/>
              <a:t>This training will focus on:</a:t>
            </a:r>
          </a:p>
          <a:p>
            <a:pPr marL="731520" lvl="1" indent="-457200" eaLnBrk="1" hangingPunct="1">
              <a:spcBef>
                <a:spcPts val="0"/>
              </a:spcBef>
              <a:spcAft>
                <a:spcPts val="400"/>
              </a:spcAft>
            </a:pPr>
            <a:r>
              <a:rPr lang="en-US" altLang="en-US" sz="2600" dirty="0"/>
              <a:t>Mandated trainings</a:t>
            </a:r>
          </a:p>
          <a:p>
            <a:pPr marL="731520" lvl="1" indent="-457200" eaLnBrk="1" hangingPunct="1">
              <a:spcBef>
                <a:spcPts val="0"/>
              </a:spcBef>
              <a:spcAft>
                <a:spcPts val="400"/>
              </a:spcAft>
            </a:pPr>
            <a:r>
              <a:rPr lang="en-US" altLang="en-US" sz="2600" dirty="0"/>
              <a:t>USDA requirements</a:t>
            </a:r>
          </a:p>
          <a:p>
            <a:pPr marL="731520" lvl="1" indent="-457200" eaLnBrk="1" hangingPunct="1">
              <a:spcBef>
                <a:spcPts val="0"/>
              </a:spcBef>
              <a:spcAft>
                <a:spcPts val="400"/>
              </a:spcAft>
            </a:pPr>
            <a:r>
              <a:rPr lang="en-US" altLang="en-US" sz="2600" dirty="0"/>
              <a:t>Professional Development Brochure</a:t>
            </a:r>
          </a:p>
          <a:p>
            <a:pPr marL="731520" lvl="1" indent="-457200" eaLnBrk="1" hangingPunct="1">
              <a:spcBef>
                <a:spcPts val="0"/>
              </a:spcBef>
              <a:spcAft>
                <a:spcPts val="400"/>
              </a:spcAft>
            </a:pPr>
            <a:r>
              <a:rPr lang="en-US" altLang="en-US" sz="2600" dirty="0"/>
              <a:t>Food Service Manager Responsibilities</a:t>
            </a:r>
          </a:p>
          <a:p>
            <a:pPr marL="731520" lvl="1" indent="-457200" eaLnBrk="1" hangingPunct="1">
              <a:spcBef>
                <a:spcPts val="0"/>
              </a:spcBef>
              <a:spcAft>
                <a:spcPts val="400"/>
              </a:spcAft>
            </a:pPr>
            <a:r>
              <a:rPr lang="en-US" altLang="en-US" sz="2600" dirty="0"/>
              <a:t>MyPLN</a:t>
            </a:r>
          </a:p>
          <a:p>
            <a:pPr marL="731520" lvl="1" indent="-457200" eaLnBrk="1" hangingPunct="1">
              <a:spcBef>
                <a:spcPts val="0"/>
              </a:spcBef>
              <a:spcAft>
                <a:spcPts val="400"/>
              </a:spcAft>
            </a:pPr>
            <a:r>
              <a:rPr lang="en-US" altLang="en-US" sz="2600" dirty="0"/>
              <a:t>Café LA website resources</a:t>
            </a:r>
          </a:p>
          <a:p>
            <a:pPr marL="285750" lvl="1" indent="0" eaLnBrk="1" hangingPunct="1">
              <a:buNone/>
            </a:pPr>
            <a:endParaRPr lang="en-US" altLang="en-US" sz="2800" dirty="0"/>
          </a:p>
          <a:p>
            <a:pPr lvl="1" eaLnBrk="1" hangingPunct="1"/>
            <a:endParaRPr lang="en-US" altLang="en-US" sz="2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6"/>
          <p:cNvSpPr>
            <a:spLocks noGrp="1"/>
          </p:cNvSpPr>
          <p:nvPr>
            <p:ph idx="1"/>
          </p:nvPr>
        </p:nvSpPr>
        <p:spPr>
          <a:xfrm>
            <a:off x="457200" y="1284514"/>
            <a:ext cx="7727950" cy="4525963"/>
          </a:xfrm>
        </p:spPr>
        <p:txBody>
          <a:bodyPr>
            <a:noAutofit/>
          </a:bodyPr>
          <a:lstStyle/>
          <a:p>
            <a:pPr eaLnBrk="1" hangingPunct="1">
              <a:spcBef>
                <a:spcPts val="0"/>
              </a:spcBef>
              <a:spcAft>
                <a:spcPts val="1000"/>
              </a:spcAft>
            </a:pPr>
            <a:r>
              <a:rPr lang="en-US" altLang="en-US" sz="2800" dirty="0"/>
              <a:t>Annual mandated trainings provide Food Service Staff with the knowledge to run and operate food service programs in accordance with the USDA and CDE guidelines.</a:t>
            </a:r>
          </a:p>
          <a:p>
            <a:pPr marL="731520" lvl="1" indent="-457200" eaLnBrk="1" hangingPunct="1">
              <a:spcBef>
                <a:spcPts val="0"/>
              </a:spcBef>
              <a:spcAft>
                <a:spcPts val="400"/>
              </a:spcAft>
            </a:pPr>
            <a:r>
              <a:rPr lang="en-US" altLang="en-US" sz="2600" dirty="0"/>
              <a:t>Standard Operating Procedure</a:t>
            </a:r>
          </a:p>
          <a:p>
            <a:pPr marL="731520" lvl="1" indent="-457200" eaLnBrk="1" hangingPunct="1">
              <a:spcBef>
                <a:spcPts val="0"/>
              </a:spcBef>
              <a:spcAft>
                <a:spcPts val="400"/>
              </a:spcAft>
            </a:pPr>
            <a:r>
              <a:rPr lang="en-US" altLang="en-US" sz="2600" dirty="0"/>
              <a:t>Healthy, Hunger-Free Kids Act of 2010 (HHFKA)</a:t>
            </a:r>
          </a:p>
          <a:p>
            <a:pPr marL="731520" lvl="1" indent="-457200" eaLnBrk="1" hangingPunct="1">
              <a:spcBef>
                <a:spcPts val="0"/>
              </a:spcBef>
              <a:spcAft>
                <a:spcPts val="400"/>
              </a:spcAft>
            </a:pPr>
            <a:r>
              <a:rPr lang="en-US" altLang="en-US" sz="2600" dirty="0"/>
              <a:t>Food Service Manager Responsibilities</a:t>
            </a:r>
          </a:p>
          <a:p>
            <a:pPr marL="731520" lvl="1" indent="-457200" eaLnBrk="1" hangingPunct="1">
              <a:spcBef>
                <a:spcPts val="0"/>
              </a:spcBef>
              <a:spcAft>
                <a:spcPts val="400"/>
              </a:spcAft>
            </a:pPr>
            <a:r>
              <a:rPr lang="en-US" altLang="en-US" sz="2600" dirty="0"/>
              <a:t>MyPLN</a:t>
            </a:r>
          </a:p>
          <a:p>
            <a:pPr marL="731520" lvl="1" indent="-457200" eaLnBrk="1" hangingPunct="1">
              <a:spcBef>
                <a:spcPts val="0"/>
              </a:spcBef>
              <a:spcAft>
                <a:spcPts val="400"/>
              </a:spcAft>
            </a:pPr>
            <a:r>
              <a:rPr lang="en-US" altLang="en-US" sz="2600" dirty="0"/>
              <a:t>Café LA website resources</a:t>
            </a:r>
          </a:p>
          <a:p>
            <a:pPr marL="285750" lvl="1" indent="0" eaLnBrk="1" hangingPunct="1">
              <a:buNone/>
            </a:pPr>
            <a:endParaRPr lang="en-US" altLang="en-US" sz="2800" dirty="0"/>
          </a:p>
          <a:p>
            <a:pPr lvl="1" eaLnBrk="1" hangingPunct="1"/>
            <a:endParaRPr lang="en-US" altLang="en-US" sz="2600" dirty="0"/>
          </a:p>
        </p:txBody>
      </p:sp>
      <p:sp>
        <p:nvSpPr>
          <p:cNvPr id="5" name="Title 5"/>
          <p:cNvSpPr>
            <a:spLocks noGrp="1"/>
          </p:cNvSpPr>
          <p:nvPr>
            <p:ph type="title"/>
          </p:nvPr>
        </p:nvSpPr>
        <p:spPr>
          <a:xfrm>
            <a:off x="0" y="0"/>
            <a:ext cx="9144000" cy="1097280"/>
          </a:xfrm>
        </p:spPr>
        <p:txBody>
          <a:bodyPr anchor="b"/>
          <a:lstStyle/>
          <a:p>
            <a:pPr marL="457200" eaLnBrk="1" hangingPunct="1"/>
            <a:r>
              <a:rPr lang="en-US" altLang="en-US" dirty="0"/>
              <a:t>Mandated Trainings</a:t>
            </a:r>
          </a:p>
        </p:txBody>
      </p:sp>
    </p:spTree>
    <p:extLst>
      <p:ext uri="{BB962C8B-B14F-4D97-AF65-F5344CB8AC3E}">
        <p14:creationId xmlns:p14="http://schemas.microsoft.com/office/powerpoint/2010/main" val="181123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097280"/>
          </a:xfrm>
        </p:spPr>
        <p:txBody>
          <a:bodyPr anchor="b">
            <a:normAutofit/>
          </a:bodyPr>
          <a:lstStyle/>
          <a:p>
            <a:pPr marL="457200" algn="l"/>
            <a:r>
              <a:rPr lang="en-US" sz="4000" b="1" dirty="0">
                <a:solidFill>
                  <a:srgbClr val="000000"/>
                </a:solidFill>
              </a:rPr>
              <a:t>USDA Required Training Hours</a:t>
            </a:r>
            <a:r>
              <a:rPr lang="en-US" sz="4000" dirty="0">
                <a:solidFill>
                  <a:srgbClr val="000000"/>
                </a:solidFill>
              </a:rPr>
              <a:t> </a:t>
            </a:r>
          </a:p>
        </p:txBody>
      </p:sp>
      <p:sp>
        <p:nvSpPr>
          <p:cNvPr id="6" name="TextBox 5"/>
          <p:cNvSpPr txBox="1"/>
          <p:nvPr/>
        </p:nvSpPr>
        <p:spPr>
          <a:xfrm>
            <a:off x="492579" y="1104169"/>
            <a:ext cx="3317421" cy="3108543"/>
          </a:xfrm>
          <a:prstGeom prst="rect">
            <a:avLst/>
          </a:prstGeom>
          <a:noFill/>
        </p:spPr>
        <p:txBody>
          <a:bodyPr wrap="square" rtlCol="0">
            <a:spAutoFit/>
          </a:bodyPr>
          <a:lstStyle/>
          <a:p>
            <a:pPr lvl="0" defTabSz="457200" eaLnBrk="1" fontAlgn="auto" hangingPunct="1">
              <a:spcBef>
                <a:spcPts val="0"/>
              </a:spcBef>
              <a:spcAft>
                <a:spcPts val="0"/>
              </a:spcAft>
              <a:defRPr/>
            </a:pPr>
            <a:r>
              <a:rPr lang="en-US" sz="2800" dirty="0">
                <a:solidFill>
                  <a:srgbClr val="000000"/>
                </a:solidFill>
                <a:latin typeface="Calibri"/>
              </a:rPr>
              <a:t>HHFKA requires a minimum amount of annual training hours for all staff that work within a USDA funded school nutrition program. </a:t>
            </a:r>
            <a:endParaRPr kumimoji="0" lang="en-US" sz="2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5" name="TextBox 14"/>
          <p:cNvSpPr txBox="1"/>
          <p:nvPr/>
        </p:nvSpPr>
        <p:spPr>
          <a:xfrm>
            <a:off x="2710881" y="2362200"/>
            <a:ext cx="338554" cy="461665"/>
          </a:xfrm>
          <a:prstGeom prst="rect">
            <a:avLst/>
          </a:prstGeom>
          <a:noFill/>
        </p:spPr>
        <p:txBody>
          <a:bodyPr wrap="none" rtlCol="0">
            <a:spAutoFit/>
          </a:bodyPr>
          <a:lstStyle/>
          <a:p>
            <a:r>
              <a:rPr lang="en-US" dirty="0"/>
              <a:t>  </a:t>
            </a:r>
          </a:p>
        </p:txBody>
      </p:sp>
      <p:graphicFrame>
        <p:nvGraphicFramePr>
          <p:cNvPr id="8" name="Table 7"/>
          <p:cNvGraphicFramePr>
            <a:graphicFrameLocks noGrp="1"/>
          </p:cNvGraphicFramePr>
          <p:nvPr>
            <p:extLst>
              <p:ext uri="{D42A27DB-BD31-4B8C-83A1-F6EECF244321}">
                <p14:modId xmlns:p14="http://schemas.microsoft.com/office/powerpoint/2010/main" val="1926664893"/>
              </p:ext>
            </p:extLst>
          </p:nvPr>
        </p:nvGraphicFramePr>
        <p:xfrm>
          <a:off x="3810000" y="1197736"/>
          <a:ext cx="4419600" cy="4730515"/>
        </p:xfrm>
        <a:graphic>
          <a:graphicData uri="http://schemas.openxmlformats.org/drawingml/2006/table">
            <a:tbl>
              <a:tblPr firstRow="1" firstCol="1" bandRow="1">
                <a:tableStyleId>{E8B1032C-EA38-4F05-BA0D-38AFFFC7BED3}</a:tableStyleId>
              </a:tblPr>
              <a:tblGrid>
                <a:gridCol w="2190244">
                  <a:extLst>
                    <a:ext uri="{9D8B030D-6E8A-4147-A177-3AD203B41FA5}">
                      <a16:colId xmlns:a16="http://schemas.microsoft.com/office/drawing/2014/main" val="2350593167"/>
                    </a:ext>
                  </a:extLst>
                </a:gridCol>
                <a:gridCol w="2229356">
                  <a:extLst>
                    <a:ext uri="{9D8B030D-6E8A-4147-A177-3AD203B41FA5}">
                      <a16:colId xmlns:a16="http://schemas.microsoft.com/office/drawing/2014/main" val="1740187277"/>
                    </a:ext>
                  </a:extLst>
                </a:gridCol>
              </a:tblGrid>
              <a:tr h="198147">
                <a:tc>
                  <a:txBody>
                    <a:bodyPr/>
                    <a:lstStyle/>
                    <a:p>
                      <a:pPr marL="0" marR="0">
                        <a:spcBef>
                          <a:spcPts val="0"/>
                        </a:spcBef>
                        <a:spcAft>
                          <a:spcPts val="0"/>
                        </a:spcAft>
                      </a:pPr>
                      <a:r>
                        <a:rPr lang="en-US" sz="1400" b="1" dirty="0">
                          <a:solidFill>
                            <a:srgbClr val="000000"/>
                          </a:solidFill>
                          <a:effectLst/>
                        </a:rPr>
                        <a:t>Program Directors</a:t>
                      </a:r>
                      <a:endParaRPr lang="en-US" sz="1400" b="1"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400" b="1" dirty="0">
                          <a:solidFill>
                            <a:srgbClr val="000000"/>
                          </a:solidFill>
                          <a:effectLst/>
                        </a:rPr>
                        <a:t>12 Hours</a:t>
                      </a:r>
                      <a:endParaRPr lang="en-US" sz="1400" b="1"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422283883"/>
                  </a:ext>
                </a:extLst>
              </a:tr>
              <a:tr h="191542">
                <a:tc>
                  <a:txBody>
                    <a:bodyPr/>
                    <a:lstStyle/>
                    <a:p>
                      <a:pPr marL="0" marR="0">
                        <a:spcBef>
                          <a:spcPts val="0"/>
                        </a:spcBef>
                        <a:spcAft>
                          <a:spcPts val="0"/>
                        </a:spcAft>
                      </a:pPr>
                      <a:r>
                        <a:rPr lang="en-US" sz="1100" b="1" dirty="0">
                          <a:effectLst/>
                        </a:rPr>
                        <a:t>Director</a:t>
                      </a:r>
                      <a:endParaRPr lang="en-US" sz="1200" b="1"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b="1" dirty="0">
                          <a:effectLst/>
                        </a:rPr>
                        <a:t>Regional Manager</a:t>
                      </a:r>
                      <a:endParaRPr lang="en-US" sz="1200" b="1"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1460608857"/>
                  </a:ext>
                </a:extLst>
              </a:tr>
              <a:tr h="198147">
                <a:tc>
                  <a:txBody>
                    <a:bodyPr/>
                    <a:lstStyle/>
                    <a:p>
                      <a:pPr marL="0" marR="0">
                        <a:spcBef>
                          <a:spcPts val="0"/>
                        </a:spcBef>
                        <a:spcAft>
                          <a:spcPts val="0"/>
                        </a:spcAft>
                      </a:pPr>
                      <a:r>
                        <a:rPr lang="en-US" sz="1100" b="1" dirty="0">
                          <a:effectLst/>
                        </a:rPr>
                        <a:t>HR Manager</a:t>
                      </a:r>
                      <a:endParaRPr lang="en-US" sz="1200" b="1"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b="1" dirty="0">
                          <a:effectLst/>
                        </a:rPr>
                        <a:t>Food Production Manager</a:t>
                      </a:r>
                      <a:endParaRPr lang="en-US" sz="1200" b="1"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2659677490"/>
                  </a:ext>
                </a:extLst>
              </a:tr>
              <a:tr h="198147">
                <a:tc>
                  <a:txBody>
                    <a:bodyPr/>
                    <a:lstStyle/>
                    <a:p>
                      <a:endParaRPr lang="en-US" sz="1000" b="1" dirty="0">
                        <a:effectLst/>
                        <a:latin typeface="Times New Roman" panose="02020603050405020304" pitchFamily="18" charset="0"/>
                      </a:endParaRPr>
                    </a:p>
                  </a:txBody>
                  <a:tcPr marL="68580" marR="68580" marT="0" marB="0" anchor="b"/>
                </a:tc>
                <a:tc>
                  <a:txBody>
                    <a:bodyPr/>
                    <a:lstStyle/>
                    <a:p>
                      <a:endParaRPr lang="en-US" sz="1000" b="1" dirty="0">
                        <a:effectLst/>
                        <a:latin typeface="Times New Roman" panose="02020603050405020304" pitchFamily="18" charset="0"/>
                      </a:endParaRPr>
                    </a:p>
                  </a:txBody>
                  <a:tcPr marL="68580" marR="68580" marT="0" marB="0" anchor="b"/>
                </a:tc>
                <a:extLst>
                  <a:ext uri="{0D108BD9-81ED-4DB2-BD59-A6C34878D82A}">
                    <a16:rowId xmlns:a16="http://schemas.microsoft.com/office/drawing/2014/main" val="3804142884"/>
                  </a:ext>
                </a:extLst>
              </a:tr>
              <a:tr h="198147">
                <a:tc>
                  <a:txBody>
                    <a:bodyPr/>
                    <a:lstStyle/>
                    <a:p>
                      <a:pPr marL="0" marR="0">
                        <a:spcBef>
                          <a:spcPts val="0"/>
                        </a:spcBef>
                        <a:spcAft>
                          <a:spcPts val="0"/>
                        </a:spcAft>
                      </a:pPr>
                      <a:r>
                        <a:rPr lang="en-US" sz="1400" b="1" dirty="0">
                          <a:solidFill>
                            <a:srgbClr val="000000"/>
                          </a:solidFill>
                          <a:effectLst/>
                        </a:rPr>
                        <a:t>Program Managers</a:t>
                      </a:r>
                      <a:endParaRPr lang="en-US" sz="1400" b="1"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400" b="1" dirty="0">
                          <a:solidFill>
                            <a:srgbClr val="000000"/>
                          </a:solidFill>
                          <a:effectLst/>
                        </a:rPr>
                        <a:t>10 Hours</a:t>
                      </a:r>
                      <a:endParaRPr lang="en-US" sz="1400" b="1"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1975807369"/>
                  </a:ext>
                </a:extLst>
              </a:tr>
              <a:tr h="191542">
                <a:tc>
                  <a:txBody>
                    <a:bodyPr/>
                    <a:lstStyle/>
                    <a:p>
                      <a:pPr marL="0" marR="0">
                        <a:spcBef>
                          <a:spcPts val="0"/>
                        </a:spcBef>
                        <a:spcAft>
                          <a:spcPts val="0"/>
                        </a:spcAft>
                      </a:pPr>
                      <a:r>
                        <a:rPr lang="en-US" sz="1100" b="1" dirty="0">
                          <a:effectLst/>
                        </a:rPr>
                        <a:t>Food Service Manager</a:t>
                      </a:r>
                      <a:endParaRPr lang="en-US" sz="1200" b="1"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b="1" dirty="0">
                          <a:effectLst/>
                        </a:rPr>
                        <a:t>Senior Nutrition Specialist</a:t>
                      </a:r>
                      <a:endParaRPr lang="en-US" sz="1200" b="1"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2605106344"/>
                  </a:ext>
                </a:extLst>
              </a:tr>
              <a:tr h="191542">
                <a:tc>
                  <a:txBody>
                    <a:bodyPr/>
                    <a:lstStyle/>
                    <a:p>
                      <a:pPr marL="0" marR="0">
                        <a:spcBef>
                          <a:spcPts val="0"/>
                        </a:spcBef>
                        <a:spcAft>
                          <a:spcPts val="0"/>
                        </a:spcAft>
                      </a:pPr>
                      <a:r>
                        <a:rPr lang="en-US" sz="1100" b="1" dirty="0">
                          <a:effectLst/>
                        </a:rPr>
                        <a:t>Food Production Manager</a:t>
                      </a:r>
                      <a:endParaRPr lang="en-US" sz="1200" b="1"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b="1" dirty="0">
                          <a:effectLst/>
                        </a:rPr>
                        <a:t>Senior Meal Compliance Supervisor</a:t>
                      </a:r>
                      <a:endParaRPr lang="en-US" sz="1200" b="1"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451239927"/>
                  </a:ext>
                </a:extLst>
              </a:tr>
              <a:tr h="191542">
                <a:tc>
                  <a:txBody>
                    <a:bodyPr/>
                    <a:lstStyle/>
                    <a:p>
                      <a:pPr marL="0" marR="0">
                        <a:spcBef>
                          <a:spcPts val="0"/>
                        </a:spcBef>
                        <a:spcAft>
                          <a:spcPts val="0"/>
                        </a:spcAft>
                      </a:pPr>
                      <a:r>
                        <a:rPr lang="en-US" sz="1100" b="1" dirty="0">
                          <a:effectLst/>
                        </a:rPr>
                        <a:t>Area Food Service Supervisor</a:t>
                      </a:r>
                      <a:endParaRPr lang="en-US" sz="1200" b="1"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b="1" dirty="0">
                          <a:effectLst/>
                        </a:rPr>
                        <a:t>Training Specialist</a:t>
                      </a:r>
                      <a:endParaRPr lang="en-US" sz="1200" b="1"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1923411646"/>
                  </a:ext>
                </a:extLst>
              </a:tr>
              <a:tr h="198147">
                <a:tc>
                  <a:txBody>
                    <a:bodyPr/>
                    <a:lstStyle/>
                    <a:p>
                      <a:pPr marL="0" marR="0">
                        <a:spcBef>
                          <a:spcPts val="0"/>
                        </a:spcBef>
                        <a:spcAft>
                          <a:spcPts val="0"/>
                        </a:spcAft>
                      </a:pPr>
                      <a:r>
                        <a:rPr lang="en-US" sz="1100" b="1" dirty="0">
                          <a:effectLst/>
                        </a:rPr>
                        <a:t>Nutrition Specialist</a:t>
                      </a:r>
                      <a:endParaRPr lang="en-US" sz="1200" b="1"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b="1" dirty="0">
                          <a:effectLst/>
                        </a:rPr>
                        <a:t>Senior Training Specialist</a:t>
                      </a:r>
                      <a:endParaRPr lang="en-US" sz="1200" b="1"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3672272035"/>
                  </a:ext>
                </a:extLst>
              </a:tr>
              <a:tr h="198147">
                <a:tc>
                  <a:txBody>
                    <a:bodyPr/>
                    <a:lstStyle/>
                    <a:p>
                      <a:endParaRPr lang="en-US" sz="1000" b="1" dirty="0">
                        <a:effectLst/>
                        <a:latin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000" b="1" dirty="0">
                          <a:effectLst/>
                        </a:rPr>
                        <a:t> </a:t>
                      </a:r>
                      <a:endParaRPr lang="en-US" sz="1200" b="1"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1007171172"/>
                  </a:ext>
                </a:extLst>
              </a:tr>
              <a:tr h="198147">
                <a:tc>
                  <a:txBody>
                    <a:bodyPr/>
                    <a:lstStyle/>
                    <a:p>
                      <a:pPr marL="0" marR="0">
                        <a:spcBef>
                          <a:spcPts val="0"/>
                        </a:spcBef>
                        <a:spcAft>
                          <a:spcPts val="0"/>
                        </a:spcAft>
                      </a:pPr>
                      <a:r>
                        <a:rPr lang="en-US" sz="1400" b="1" dirty="0">
                          <a:solidFill>
                            <a:srgbClr val="000000"/>
                          </a:solidFill>
                          <a:effectLst/>
                        </a:rPr>
                        <a:t>Program (Full-Time) Staff</a:t>
                      </a:r>
                      <a:endParaRPr lang="en-US" sz="1400" b="1"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400" b="1" dirty="0">
                          <a:solidFill>
                            <a:srgbClr val="000000"/>
                          </a:solidFill>
                          <a:effectLst/>
                        </a:rPr>
                        <a:t>6 Hours</a:t>
                      </a:r>
                      <a:endParaRPr lang="en-US" sz="1400" b="1"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515171437"/>
                  </a:ext>
                </a:extLst>
              </a:tr>
              <a:tr h="191542">
                <a:tc>
                  <a:txBody>
                    <a:bodyPr/>
                    <a:lstStyle/>
                    <a:p>
                      <a:pPr marL="0" marR="0">
                        <a:spcBef>
                          <a:spcPts val="0"/>
                        </a:spcBef>
                        <a:spcAft>
                          <a:spcPts val="0"/>
                        </a:spcAft>
                      </a:pPr>
                      <a:r>
                        <a:rPr lang="en-US" sz="1100" b="1" dirty="0">
                          <a:effectLst/>
                        </a:rPr>
                        <a:t>Food Service Senior Worker</a:t>
                      </a:r>
                      <a:endParaRPr lang="en-US" sz="1200" b="1"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b="1" dirty="0">
                          <a:effectLst/>
                        </a:rPr>
                        <a:t>Senior Office Technician</a:t>
                      </a:r>
                      <a:endParaRPr lang="en-US" sz="1200" b="1"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1320802195"/>
                  </a:ext>
                </a:extLst>
              </a:tr>
              <a:tr h="191542">
                <a:tc>
                  <a:txBody>
                    <a:bodyPr/>
                    <a:lstStyle/>
                    <a:p>
                      <a:pPr marL="0" marR="0">
                        <a:spcBef>
                          <a:spcPts val="0"/>
                        </a:spcBef>
                        <a:spcAft>
                          <a:spcPts val="0"/>
                        </a:spcAft>
                      </a:pPr>
                      <a:r>
                        <a:rPr lang="en-US" sz="1100" b="1" dirty="0">
                          <a:effectLst/>
                        </a:rPr>
                        <a:t>Food Service Worker</a:t>
                      </a:r>
                      <a:endParaRPr lang="en-US" sz="1200" b="1"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b="1" dirty="0">
                          <a:effectLst/>
                        </a:rPr>
                        <a:t>Secretaries</a:t>
                      </a:r>
                      <a:endParaRPr lang="en-US" sz="1200" b="1"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239288824"/>
                  </a:ext>
                </a:extLst>
              </a:tr>
              <a:tr h="191542">
                <a:tc>
                  <a:txBody>
                    <a:bodyPr/>
                    <a:lstStyle/>
                    <a:p>
                      <a:pPr marL="0" marR="0">
                        <a:spcBef>
                          <a:spcPts val="0"/>
                        </a:spcBef>
                        <a:spcAft>
                          <a:spcPts val="0"/>
                        </a:spcAft>
                      </a:pPr>
                      <a:r>
                        <a:rPr lang="en-US" sz="1100" b="1" dirty="0">
                          <a:effectLst/>
                        </a:rPr>
                        <a:t>Food Service Worker II</a:t>
                      </a:r>
                      <a:endParaRPr lang="en-US" sz="1200" b="1"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b="1" dirty="0">
                          <a:effectLst/>
                        </a:rPr>
                        <a:t>Payroll </a:t>
                      </a:r>
                      <a:endParaRPr lang="en-US" sz="1200" b="1"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146767417"/>
                  </a:ext>
                </a:extLst>
              </a:tr>
              <a:tr h="191542">
                <a:tc>
                  <a:txBody>
                    <a:bodyPr/>
                    <a:lstStyle/>
                    <a:p>
                      <a:pPr marL="0" marR="0">
                        <a:spcBef>
                          <a:spcPts val="0"/>
                        </a:spcBef>
                        <a:spcAft>
                          <a:spcPts val="0"/>
                        </a:spcAft>
                      </a:pPr>
                      <a:r>
                        <a:rPr lang="en-US" sz="1100" b="1" dirty="0">
                          <a:effectLst/>
                        </a:rPr>
                        <a:t>Food Production Assistant</a:t>
                      </a:r>
                      <a:endParaRPr lang="en-US" sz="1200" b="1"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b="1" dirty="0">
                          <a:effectLst/>
                        </a:rPr>
                        <a:t>Equipment Specialist</a:t>
                      </a:r>
                      <a:endParaRPr lang="en-US" sz="1200" b="1"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513708928"/>
                  </a:ext>
                </a:extLst>
              </a:tr>
              <a:tr h="191542">
                <a:tc>
                  <a:txBody>
                    <a:bodyPr/>
                    <a:lstStyle/>
                    <a:p>
                      <a:pPr marL="0" marR="0">
                        <a:spcBef>
                          <a:spcPts val="0"/>
                        </a:spcBef>
                        <a:spcAft>
                          <a:spcPts val="0"/>
                        </a:spcAft>
                      </a:pPr>
                      <a:r>
                        <a:rPr lang="en-US" sz="1100" b="1" dirty="0">
                          <a:effectLst/>
                        </a:rPr>
                        <a:t>Food Production Worker</a:t>
                      </a:r>
                      <a:endParaRPr lang="en-US" sz="1200" b="1"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b="1" dirty="0">
                          <a:effectLst/>
                        </a:rPr>
                        <a:t>Food Services Staff Aide</a:t>
                      </a:r>
                      <a:endParaRPr lang="en-US" sz="1200" b="1"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829577218"/>
                  </a:ext>
                </a:extLst>
              </a:tr>
              <a:tr h="191542">
                <a:tc>
                  <a:txBody>
                    <a:bodyPr/>
                    <a:lstStyle/>
                    <a:p>
                      <a:pPr marL="0" marR="0">
                        <a:spcBef>
                          <a:spcPts val="0"/>
                        </a:spcBef>
                        <a:spcAft>
                          <a:spcPts val="0"/>
                        </a:spcAft>
                      </a:pPr>
                      <a:r>
                        <a:rPr lang="en-US" sz="1100" b="1" dirty="0" err="1">
                          <a:effectLst/>
                        </a:rPr>
                        <a:t>Bldg</a:t>
                      </a:r>
                      <a:r>
                        <a:rPr lang="en-US" sz="1100" b="1" dirty="0">
                          <a:effectLst/>
                        </a:rPr>
                        <a:t> &amp; Grounds Worker</a:t>
                      </a:r>
                      <a:endParaRPr lang="en-US" sz="1200" b="1"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b="1" dirty="0">
                          <a:effectLst/>
                        </a:rPr>
                        <a:t>Graphic Designer II</a:t>
                      </a:r>
                      <a:endParaRPr lang="en-US" sz="1200" b="1"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2539704694"/>
                  </a:ext>
                </a:extLst>
              </a:tr>
              <a:tr h="191542">
                <a:tc>
                  <a:txBody>
                    <a:bodyPr/>
                    <a:lstStyle/>
                    <a:p>
                      <a:pPr marL="0" marR="0">
                        <a:spcBef>
                          <a:spcPts val="0"/>
                        </a:spcBef>
                        <a:spcAft>
                          <a:spcPts val="0"/>
                        </a:spcAft>
                      </a:pPr>
                      <a:r>
                        <a:rPr lang="en-US" sz="1100" b="1" dirty="0">
                          <a:effectLst/>
                        </a:rPr>
                        <a:t>Forklift Driver</a:t>
                      </a:r>
                      <a:endParaRPr lang="en-US" sz="1200" b="1"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b="1" dirty="0">
                          <a:effectLst/>
                        </a:rPr>
                        <a:t>Senior HR Representative</a:t>
                      </a:r>
                      <a:endParaRPr lang="en-US" sz="1200" b="1"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3107377749"/>
                  </a:ext>
                </a:extLst>
              </a:tr>
              <a:tr h="191542">
                <a:tc>
                  <a:txBody>
                    <a:bodyPr/>
                    <a:lstStyle/>
                    <a:p>
                      <a:pPr marL="0" marR="0">
                        <a:spcBef>
                          <a:spcPts val="0"/>
                        </a:spcBef>
                        <a:spcAft>
                          <a:spcPts val="0"/>
                        </a:spcAft>
                      </a:pPr>
                      <a:r>
                        <a:rPr lang="en-US" sz="1100" b="1" dirty="0">
                          <a:effectLst/>
                        </a:rPr>
                        <a:t>Packaging Worker</a:t>
                      </a:r>
                      <a:endParaRPr lang="en-US" sz="1200" b="1"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b="1" dirty="0">
                          <a:effectLst/>
                        </a:rPr>
                        <a:t>HR Representative</a:t>
                      </a:r>
                      <a:endParaRPr lang="en-US" sz="1200" b="1"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4195777143"/>
                  </a:ext>
                </a:extLst>
              </a:tr>
              <a:tr h="191542">
                <a:tc>
                  <a:txBody>
                    <a:bodyPr/>
                    <a:lstStyle/>
                    <a:p>
                      <a:pPr marL="0" marR="0">
                        <a:spcBef>
                          <a:spcPts val="0"/>
                        </a:spcBef>
                        <a:spcAft>
                          <a:spcPts val="0"/>
                        </a:spcAft>
                      </a:pPr>
                      <a:r>
                        <a:rPr lang="en-US" sz="1100" b="1" dirty="0">
                          <a:effectLst/>
                        </a:rPr>
                        <a:t>Senior Food Production Assistant</a:t>
                      </a:r>
                      <a:endParaRPr lang="en-US" sz="1200" b="1"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b="1" dirty="0">
                          <a:effectLst/>
                        </a:rPr>
                        <a:t>Meal Compliance Audit Clerk</a:t>
                      </a:r>
                      <a:endParaRPr lang="en-US" sz="1200" b="1"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4189851724"/>
                  </a:ext>
                </a:extLst>
              </a:tr>
              <a:tr h="198147">
                <a:tc>
                  <a:txBody>
                    <a:bodyPr/>
                    <a:lstStyle/>
                    <a:p>
                      <a:pPr marL="0" marR="0">
                        <a:spcBef>
                          <a:spcPts val="0"/>
                        </a:spcBef>
                        <a:spcAft>
                          <a:spcPts val="0"/>
                        </a:spcAft>
                      </a:pPr>
                      <a:r>
                        <a:rPr lang="en-US" sz="1100" b="1" dirty="0">
                          <a:effectLst/>
                        </a:rPr>
                        <a:t>Office Clerk</a:t>
                      </a:r>
                      <a:endParaRPr lang="en-US" sz="1200" b="1"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b="1" dirty="0">
                          <a:effectLst/>
                        </a:rPr>
                        <a:t>CMS (ITD)</a:t>
                      </a:r>
                      <a:endParaRPr lang="en-US" sz="1200" b="1"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2747762954"/>
                  </a:ext>
                </a:extLst>
              </a:tr>
              <a:tr h="198147">
                <a:tc>
                  <a:txBody>
                    <a:bodyPr/>
                    <a:lstStyle/>
                    <a:p>
                      <a:endParaRPr lang="en-US" sz="1000" b="1" dirty="0">
                        <a:effectLst/>
                        <a:latin typeface="Times New Roman" panose="02020603050405020304" pitchFamily="18" charset="0"/>
                      </a:endParaRPr>
                    </a:p>
                  </a:txBody>
                  <a:tcPr marL="68580" marR="68580" marT="0" marB="0" anchor="b"/>
                </a:tc>
                <a:tc>
                  <a:txBody>
                    <a:bodyPr/>
                    <a:lstStyle/>
                    <a:p>
                      <a:endParaRPr lang="en-US" sz="1000" b="1" dirty="0">
                        <a:effectLst/>
                        <a:latin typeface="Times New Roman" panose="02020603050405020304" pitchFamily="18" charset="0"/>
                      </a:endParaRPr>
                    </a:p>
                  </a:txBody>
                  <a:tcPr marL="68580" marR="68580" marT="0" marB="0" anchor="b"/>
                </a:tc>
                <a:extLst>
                  <a:ext uri="{0D108BD9-81ED-4DB2-BD59-A6C34878D82A}">
                    <a16:rowId xmlns:a16="http://schemas.microsoft.com/office/drawing/2014/main" val="2384658284"/>
                  </a:ext>
                </a:extLst>
              </a:tr>
              <a:tr h="198147">
                <a:tc>
                  <a:txBody>
                    <a:bodyPr/>
                    <a:lstStyle/>
                    <a:p>
                      <a:pPr marL="0" marR="0">
                        <a:spcBef>
                          <a:spcPts val="0"/>
                        </a:spcBef>
                        <a:spcAft>
                          <a:spcPts val="0"/>
                        </a:spcAft>
                      </a:pPr>
                      <a:r>
                        <a:rPr lang="en-US" sz="1400" b="1" dirty="0">
                          <a:solidFill>
                            <a:srgbClr val="000000"/>
                          </a:solidFill>
                          <a:effectLst/>
                        </a:rPr>
                        <a:t>Program (Part-Time) Staff</a:t>
                      </a:r>
                      <a:endParaRPr lang="en-US" sz="1400" b="1"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400" b="1" dirty="0">
                          <a:solidFill>
                            <a:srgbClr val="000000"/>
                          </a:solidFill>
                          <a:effectLst/>
                        </a:rPr>
                        <a:t>4 Hours</a:t>
                      </a:r>
                      <a:endParaRPr lang="en-US" sz="1400" b="1"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328747400"/>
                  </a:ext>
                </a:extLst>
              </a:tr>
              <a:tr h="198147">
                <a:tc>
                  <a:txBody>
                    <a:bodyPr/>
                    <a:lstStyle/>
                    <a:p>
                      <a:pPr marL="0" marR="0">
                        <a:spcBef>
                          <a:spcPts val="0"/>
                        </a:spcBef>
                        <a:spcAft>
                          <a:spcPts val="0"/>
                        </a:spcAft>
                      </a:pPr>
                      <a:r>
                        <a:rPr lang="en-US" sz="1100" b="1" dirty="0">
                          <a:effectLst/>
                        </a:rPr>
                        <a:t>Food Service Substitute Worker</a:t>
                      </a:r>
                      <a:endParaRPr lang="en-US" sz="1200" b="1"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b="1" dirty="0">
                          <a:effectLst/>
                        </a:rPr>
                        <a:t> </a:t>
                      </a:r>
                      <a:endParaRPr lang="en-US" sz="1200" b="1"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852882267"/>
                  </a:ext>
                </a:extLst>
              </a:tr>
            </a:tbl>
          </a:graphicData>
        </a:graphic>
      </p:graphicFrame>
    </p:spTree>
    <p:extLst>
      <p:ext uri="{BB962C8B-B14F-4D97-AF65-F5344CB8AC3E}">
        <p14:creationId xmlns:p14="http://schemas.microsoft.com/office/powerpoint/2010/main" val="26144704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97280"/>
          </a:xfrm>
        </p:spPr>
        <p:txBody>
          <a:bodyPr anchor="b">
            <a:noAutofit/>
          </a:bodyPr>
          <a:lstStyle/>
          <a:p>
            <a:pPr marL="457200" algn="l"/>
            <a:r>
              <a:rPr lang="en-US" sz="4000" b="1" dirty="0">
                <a:solidFill>
                  <a:srgbClr val="000000"/>
                </a:solidFill>
              </a:rPr>
              <a:t>Professional Standards </a:t>
            </a:r>
          </a:p>
        </p:txBody>
      </p:sp>
      <p:sp>
        <p:nvSpPr>
          <p:cNvPr id="4" name="TextBox 3"/>
          <p:cNvSpPr txBox="1"/>
          <p:nvPr/>
        </p:nvSpPr>
        <p:spPr>
          <a:xfrm>
            <a:off x="609600" y="1172998"/>
            <a:ext cx="8305800" cy="954107"/>
          </a:xfrm>
          <a:prstGeom prst="rect">
            <a:avLst/>
          </a:prstGeom>
          <a:noFill/>
        </p:spPr>
        <p:txBody>
          <a:bodyPr wrap="square" rtlCol="0">
            <a:spAutoFit/>
          </a:bodyPr>
          <a:lstStyle/>
          <a:p>
            <a:r>
              <a:rPr lang="en-US" sz="2800" dirty="0">
                <a:solidFill>
                  <a:srgbClr val="000000"/>
                </a:solidFill>
                <a:latin typeface="+mn-lt"/>
              </a:rPr>
              <a:t>Required training topic areas will vary according to each staff members job title.</a:t>
            </a:r>
          </a:p>
        </p:txBody>
      </p:sp>
      <p:sp>
        <p:nvSpPr>
          <p:cNvPr id="5" name="TextBox 4"/>
          <p:cNvSpPr txBox="1"/>
          <p:nvPr/>
        </p:nvSpPr>
        <p:spPr>
          <a:xfrm>
            <a:off x="990600" y="3352800"/>
            <a:ext cx="261610" cy="461665"/>
          </a:xfrm>
          <a:prstGeom prst="rect">
            <a:avLst/>
          </a:prstGeom>
          <a:noFill/>
        </p:spPr>
        <p:txBody>
          <a:bodyPr wrap="none" rtlCol="0">
            <a:spAutoFit/>
          </a:bodyPr>
          <a:lstStyle/>
          <a:p>
            <a:r>
              <a:rPr lang="en-US" dirty="0"/>
              <a:t> </a:t>
            </a:r>
          </a:p>
        </p:txBody>
      </p:sp>
      <p:sp>
        <p:nvSpPr>
          <p:cNvPr id="8" name="TextBox 7"/>
          <p:cNvSpPr txBox="1"/>
          <p:nvPr/>
        </p:nvSpPr>
        <p:spPr>
          <a:xfrm>
            <a:off x="609600" y="2403700"/>
            <a:ext cx="4267200" cy="2492990"/>
          </a:xfrm>
          <a:prstGeom prst="rect">
            <a:avLst/>
          </a:prstGeom>
          <a:noFill/>
        </p:spPr>
        <p:txBody>
          <a:bodyPr wrap="square" rtlCol="0">
            <a:spAutoFit/>
          </a:bodyPr>
          <a:lstStyle/>
          <a:p>
            <a:r>
              <a:rPr lang="en-US" sz="2600" dirty="0">
                <a:solidFill>
                  <a:srgbClr val="000000"/>
                </a:solidFill>
                <a:latin typeface="+mn-lt"/>
              </a:rPr>
              <a:t>The “Professional Standards Class Requirements for Food Services Employees” brochure outlines the  specific trainings that must be completed each school year.  </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rcRect/>
          <a:stretch/>
        </p:blipFill>
        <p:spPr>
          <a:xfrm>
            <a:off x="5831937" y="1842073"/>
            <a:ext cx="2280725" cy="3809999"/>
          </a:xfrm>
          <a:prstGeom prst="rect">
            <a:avLst/>
          </a:prstGeom>
          <a:ln w="25400">
            <a:solidFill>
              <a:srgbClr val="000000"/>
            </a:solidFill>
          </a:ln>
        </p:spPr>
      </p:pic>
      <p:sp>
        <p:nvSpPr>
          <p:cNvPr id="10" name="TextBox 9"/>
          <p:cNvSpPr txBox="1"/>
          <p:nvPr/>
        </p:nvSpPr>
        <p:spPr>
          <a:xfrm>
            <a:off x="609600" y="5741313"/>
            <a:ext cx="7543800" cy="430887"/>
          </a:xfrm>
          <a:prstGeom prst="rect">
            <a:avLst/>
          </a:prstGeom>
          <a:noFill/>
        </p:spPr>
        <p:txBody>
          <a:bodyPr wrap="square" rtlCol="0">
            <a:spAutoFit/>
          </a:bodyPr>
          <a:lstStyle/>
          <a:p>
            <a:r>
              <a:rPr lang="en-US" sz="2200" dirty="0">
                <a:solidFill>
                  <a:srgbClr val="000000"/>
                </a:solidFill>
                <a:latin typeface="+mn-lt"/>
              </a:rPr>
              <a:t>Located on the Café LA website -  “Training and Resources” page. </a:t>
            </a:r>
          </a:p>
        </p:txBody>
      </p:sp>
    </p:spTree>
    <p:extLst>
      <p:ext uri="{BB962C8B-B14F-4D97-AF65-F5344CB8AC3E}">
        <p14:creationId xmlns:p14="http://schemas.microsoft.com/office/powerpoint/2010/main" val="684368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97280"/>
          </a:xfrm>
        </p:spPr>
        <p:txBody>
          <a:bodyPr anchor="b">
            <a:noAutofit/>
          </a:bodyPr>
          <a:lstStyle/>
          <a:p>
            <a:pPr marL="457200" algn="l"/>
            <a:r>
              <a:rPr lang="en-US" sz="4000" b="1" dirty="0">
                <a:solidFill>
                  <a:srgbClr val="000000"/>
                </a:solidFill>
              </a:rPr>
              <a:t>Professional Standards Brochure</a:t>
            </a:r>
          </a:p>
        </p:txBody>
      </p:sp>
      <p:sp>
        <p:nvSpPr>
          <p:cNvPr id="5" name="TextBox 4"/>
          <p:cNvSpPr txBox="1"/>
          <p:nvPr/>
        </p:nvSpPr>
        <p:spPr>
          <a:xfrm>
            <a:off x="990600" y="3352800"/>
            <a:ext cx="261610" cy="461665"/>
          </a:xfrm>
          <a:prstGeom prst="rect">
            <a:avLst/>
          </a:prstGeom>
          <a:noFill/>
        </p:spPr>
        <p:txBody>
          <a:bodyPr wrap="none" rtlCol="0">
            <a:spAutoFit/>
          </a:bodyPr>
          <a:lstStyle/>
          <a:p>
            <a:r>
              <a:rPr lang="en-US" dirty="0"/>
              <a:t> </a:t>
            </a:r>
          </a:p>
        </p:txBody>
      </p:sp>
      <p:sp>
        <p:nvSpPr>
          <p:cNvPr id="3" name="Rectangle 2"/>
          <p:cNvSpPr/>
          <p:nvPr/>
        </p:nvSpPr>
        <p:spPr>
          <a:xfrm>
            <a:off x="0" y="5791200"/>
            <a:ext cx="9144000" cy="118872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p:blipFill>
        <p:spPr>
          <a:xfrm>
            <a:off x="3223617" y="2032736"/>
            <a:ext cx="2696766" cy="4468927"/>
          </a:xfrm>
          <a:prstGeom prst="rect">
            <a:avLst/>
          </a:prstGeom>
          <a:ln w="19050">
            <a:solidFill>
              <a:srgbClr val="000000"/>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p:blipFill>
        <p:spPr>
          <a:xfrm>
            <a:off x="304800" y="1506161"/>
            <a:ext cx="2667000" cy="4455278"/>
          </a:xfrm>
          <a:prstGeom prst="rect">
            <a:avLst/>
          </a:prstGeom>
          <a:ln w="19050">
            <a:solidFill>
              <a:srgbClr val="000000"/>
            </a:solidFill>
          </a:ln>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rcRect/>
          <a:stretch/>
        </p:blipFill>
        <p:spPr>
          <a:xfrm>
            <a:off x="6179058" y="1447800"/>
            <a:ext cx="2709136" cy="4572000"/>
          </a:xfrm>
          <a:prstGeom prst="rect">
            <a:avLst/>
          </a:prstGeom>
          <a:ln w="19050">
            <a:solidFill>
              <a:srgbClr val="000000"/>
            </a:solidFill>
          </a:ln>
        </p:spPr>
      </p:pic>
    </p:spTree>
    <p:extLst>
      <p:ext uri="{BB962C8B-B14F-4D97-AF65-F5344CB8AC3E}">
        <p14:creationId xmlns:p14="http://schemas.microsoft.com/office/powerpoint/2010/main" val="2068411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97280"/>
          </a:xfrm>
        </p:spPr>
        <p:txBody>
          <a:bodyPr anchor="b">
            <a:noAutofit/>
          </a:bodyPr>
          <a:lstStyle/>
          <a:p>
            <a:pPr marL="457200" algn="l"/>
            <a:r>
              <a:rPr lang="en-US" sz="4000" b="1" dirty="0">
                <a:solidFill>
                  <a:srgbClr val="000000"/>
                </a:solidFill>
              </a:rPr>
              <a:t>Additional Mandated Trainings</a:t>
            </a:r>
          </a:p>
        </p:txBody>
      </p:sp>
      <p:sp>
        <p:nvSpPr>
          <p:cNvPr id="3" name="Content Placeholder 2"/>
          <p:cNvSpPr>
            <a:spLocks noGrp="1"/>
          </p:cNvSpPr>
          <p:nvPr>
            <p:ph sz="half" idx="1"/>
          </p:nvPr>
        </p:nvSpPr>
        <p:spPr>
          <a:xfrm>
            <a:off x="533400" y="1097280"/>
            <a:ext cx="8229600" cy="990600"/>
          </a:xfrm>
        </p:spPr>
        <p:txBody>
          <a:bodyPr>
            <a:noAutofit/>
          </a:bodyPr>
          <a:lstStyle/>
          <a:p>
            <a:pPr marL="0" indent="0">
              <a:buNone/>
            </a:pPr>
            <a:r>
              <a:rPr lang="en-US" dirty="0">
                <a:solidFill>
                  <a:srgbClr val="000000"/>
                </a:solidFill>
              </a:rPr>
              <a:t>Specific programs require training at the start of each school year and before a staff member can work within the program:    </a:t>
            </a:r>
          </a:p>
          <a:p>
            <a:pPr marL="731520" indent="-457200">
              <a:buFont typeface="Wingdings" panose="05000000000000000000" pitchFamily="2" charset="2"/>
              <a:buChar char="Ø"/>
            </a:pPr>
            <a:r>
              <a:rPr lang="en-US" sz="2600" dirty="0">
                <a:solidFill>
                  <a:srgbClr val="000000"/>
                </a:solidFill>
              </a:rPr>
              <a:t>Child and Adult Care Feeding Program (CACFP)</a:t>
            </a:r>
          </a:p>
          <a:p>
            <a:pPr marL="914400" indent="-457200">
              <a:buFont typeface="Arial" panose="020B0604020202020204" pitchFamily="34" charset="0"/>
              <a:buChar char="•"/>
            </a:pPr>
            <a:r>
              <a:rPr lang="en-US" sz="2400" dirty="0">
                <a:solidFill>
                  <a:srgbClr val="000000"/>
                </a:solidFill>
              </a:rPr>
              <a:t>Hot Supper</a:t>
            </a:r>
          </a:p>
          <a:p>
            <a:pPr marL="914400" indent="-457200">
              <a:buFont typeface="Arial" panose="020B0604020202020204" pitchFamily="34" charset="0"/>
              <a:buChar char="•"/>
            </a:pPr>
            <a:r>
              <a:rPr lang="en-US" sz="2400" dirty="0">
                <a:solidFill>
                  <a:srgbClr val="000000"/>
                </a:solidFill>
              </a:rPr>
              <a:t>Cold Supper</a:t>
            </a:r>
          </a:p>
          <a:p>
            <a:pPr marL="914400" indent="-457200">
              <a:buFont typeface="Arial" panose="020B0604020202020204" pitchFamily="34" charset="0"/>
              <a:buChar char="•"/>
            </a:pPr>
            <a:r>
              <a:rPr lang="en-US" sz="2400" dirty="0">
                <a:solidFill>
                  <a:srgbClr val="000000"/>
                </a:solidFill>
              </a:rPr>
              <a:t>Early Education Centers</a:t>
            </a:r>
          </a:p>
          <a:p>
            <a:pPr marL="914400" indent="-457200">
              <a:buFont typeface="Arial" panose="020B0604020202020204" pitchFamily="34" charset="0"/>
              <a:buChar char="•"/>
            </a:pPr>
            <a:r>
              <a:rPr lang="en-US" sz="2400" dirty="0">
                <a:solidFill>
                  <a:srgbClr val="000000"/>
                </a:solidFill>
              </a:rPr>
              <a:t>Infant Centers</a:t>
            </a:r>
          </a:p>
          <a:p>
            <a:pPr marL="914400" indent="-457200">
              <a:buFont typeface="Arial" panose="020B0604020202020204" pitchFamily="34" charset="0"/>
              <a:buChar char="•"/>
            </a:pPr>
            <a:r>
              <a:rPr lang="en-US" sz="2400" dirty="0">
                <a:solidFill>
                  <a:srgbClr val="000000"/>
                </a:solidFill>
              </a:rPr>
              <a:t>Snack Program</a:t>
            </a:r>
            <a:r>
              <a:rPr lang="en-US" sz="2600" dirty="0">
                <a:solidFill>
                  <a:srgbClr val="000000"/>
                </a:solidFill>
              </a:rPr>
              <a:t> </a:t>
            </a:r>
          </a:p>
          <a:p>
            <a:pPr marL="731520" indent="-457200">
              <a:buFont typeface="Wingdings" panose="05000000000000000000" pitchFamily="2" charset="2"/>
              <a:buChar char="Ø"/>
            </a:pPr>
            <a:r>
              <a:rPr lang="en-US" sz="2600" dirty="0">
                <a:solidFill>
                  <a:srgbClr val="000000"/>
                </a:solidFill>
              </a:rPr>
              <a:t>Summer Food Service Program Trainings (SFSP)</a:t>
            </a:r>
          </a:p>
          <a:p>
            <a:pPr marL="0" indent="0">
              <a:buNone/>
            </a:pPr>
            <a:endParaRPr lang="en-US" sz="2600" dirty="0">
              <a:solidFill>
                <a:srgbClr val="000000"/>
              </a:solidFill>
            </a:endParaRPr>
          </a:p>
          <a:p>
            <a:pPr marL="0" indent="0">
              <a:buNone/>
            </a:pPr>
            <a:endParaRPr lang="en-US" dirty="0">
              <a:solidFill>
                <a:srgbClr val="000000"/>
              </a:solidFill>
            </a:endParaRPr>
          </a:p>
        </p:txBody>
      </p:sp>
    </p:spTree>
    <p:extLst>
      <p:ext uri="{BB962C8B-B14F-4D97-AF65-F5344CB8AC3E}">
        <p14:creationId xmlns:p14="http://schemas.microsoft.com/office/powerpoint/2010/main" val="2212036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97280"/>
          </a:xfrm>
        </p:spPr>
        <p:txBody>
          <a:bodyPr anchor="b">
            <a:noAutofit/>
          </a:bodyPr>
          <a:lstStyle/>
          <a:p>
            <a:pPr marL="457200" algn="l"/>
            <a:r>
              <a:rPr lang="en-US" sz="4000" b="1" dirty="0">
                <a:solidFill>
                  <a:srgbClr val="000000"/>
                </a:solidFill>
              </a:rPr>
              <a:t>Instructor Led Trainings</a:t>
            </a:r>
          </a:p>
        </p:txBody>
      </p:sp>
      <p:sp>
        <p:nvSpPr>
          <p:cNvPr id="3" name="Content Placeholder 2"/>
          <p:cNvSpPr>
            <a:spLocks noGrp="1"/>
          </p:cNvSpPr>
          <p:nvPr>
            <p:ph sz="half" idx="1"/>
          </p:nvPr>
        </p:nvSpPr>
        <p:spPr>
          <a:xfrm>
            <a:off x="533400" y="1107913"/>
            <a:ext cx="8382594" cy="1447800"/>
          </a:xfrm>
        </p:spPr>
        <p:txBody>
          <a:bodyPr>
            <a:noAutofit/>
          </a:bodyPr>
          <a:lstStyle/>
          <a:p>
            <a:pPr marL="0" indent="0">
              <a:buNone/>
            </a:pPr>
            <a:r>
              <a:rPr lang="en-US" dirty="0">
                <a:solidFill>
                  <a:srgbClr val="000000"/>
                </a:solidFill>
              </a:rPr>
              <a:t>Staff are offered an opportunity to attend instructor led trainings to complete a majority of required trainings.     </a:t>
            </a:r>
          </a:p>
          <a:p>
            <a:pPr marL="731520" indent="-457200">
              <a:buFont typeface="Wingdings" panose="05000000000000000000" pitchFamily="2" charset="2"/>
              <a:buChar char="Ø"/>
            </a:pPr>
            <a:r>
              <a:rPr lang="en-US" dirty="0">
                <a:solidFill>
                  <a:srgbClr val="000000"/>
                </a:solidFill>
              </a:rPr>
              <a:t>New Employee Training (NET)</a:t>
            </a:r>
          </a:p>
          <a:p>
            <a:pPr marL="731520" indent="-457200">
              <a:buFont typeface="Wingdings" panose="05000000000000000000" pitchFamily="2" charset="2"/>
              <a:buChar char="Ø"/>
            </a:pPr>
            <a:r>
              <a:rPr lang="en-US" dirty="0">
                <a:solidFill>
                  <a:srgbClr val="000000"/>
                </a:solidFill>
              </a:rPr>
              <a:t>Manager Certification Course (MCC)</a:t>
            </a:r>
          </a:p>
          <a:p>
            <a:pPr marL="731520" indent="-457200">
              <a:buFont typeface="Wingdings" panose="05000000000000000000" pitchFamily="2" charset="2"/>
              <a:buChar char="Ø"/>
            </a:pPr>
            <a:r>
              <a:rPr lang="en-US" dirty="0">
                <a:solidFill>
                  <a:srgbClr val="000000"/>
                </a:solidFill>
              </a:rPr>
              <a:t>Annual Worker Orientation</a:t>
            </a:r>
          </a:p>
          <a:p>
            <a:pPr marL="731520" indent="-457200">
              <a:buFont typeface="Wingdings" panose="05000000000000000000" pitchFamily="2" charset="2"/>
              <a:buChar char="Ø"/>
            </a:pPr>
            <a:r>
              <a:rPr lang="en-US" dirty="0">
                <a:solidFill>
                  <a:srgbClr val="000000"/>
                </a:solidFill>
              </a:rPr>
              <a:t>Annual Manager Orientation</a:t>
            </a:r>
          </a:p>
          <a:p>
            <a:pPr marL="731520" indent="-457200">
              <a:buFont typeface="Wingdings" panose="05000000000000000000" pitchFamily="2" charset="2"/>
              <a:buChar char="Ø"/>
            </a:pPr>
            <a:r>
              <a:rPr lang="en-US" dirty="0">
                <a:solidFill>
                  <a:srgbClr val="000000"/>
                </a:solidFill>
              </a:rPr>
              <a:t>ServSafe Certification</a:t>
            </a:r>
          </a:p>
          <a:p>
            <a:pPr marL="731520" indent="-457200">
              <a:buFont typeface="Wingdings" panose="05000000000000000000" pitchFamily="2" charset="2"/>
              <a:buChar char="Ø"/>
            </a:pPr>
            <a:endParaRPr lang="en-US" dirty="0">
              <a:solidFill>
                <a:srgbClr val="000000"/>
              </a:solidFill>
            </a:endParaRPr>
          </a:p>
          <a:p>
            <a:pPr marL="731520" indent="-457200">
              <a:buNone/>
            </a:pPr>
            <a:r>
              <a:rPr lang="en-US" dirty="0">
                <a:solidFill>
                  <a:srgbClr val="000000"/>
                </a:solidFill>
              </a:rPr>
              <a:t>   </a:t>
            </a:r>
          </a:p>
        </p:txBody>
      </p:sp>
    </p:spTree>
    <p:extLst>
      <p:ext uri="{BB962C8B-B14F-4D97-AF65-F5344CB8AC3E}">
        <p14:creationId xmlns:p14="http://schemas.microsoft.com/office/powerpoint/2010/main" val="3863146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97280"/>
          </a:xfrm>
        </p:spPr>
        <p:txBody>
          <a:bodyPr anchor="b">
            <a:noAutofit/>
          </a:bodyPr>
          <a:lstStyle/>
          <a:p>
            <a:pPr marL="457200" algn="l"/>
            <a:r>
              <a:rPr lang="en-US" sz="4000" b="1" dirty="0">
                <a:solidFill>
                  <a:srgbClr val="000000"/>
                </a:solidFill>
              </a:rPr>
              <a:t>My PLN</a:t>
            </a:r>
          </a:p>
        </p:txBody>
      </p:sp>
      <p:sp>
        <p:nvSpPr>
          <p:cNvPr id="3" name="Content Placeholder 2"/>
          <p:cNvSpPr>
            <a:spLocks noGrp="1"/>
          </p:cNvSpPr>
          <p:nvPr>
            <p:ph sz="half" idx="1"/>
          </p:nvPr>
        </p:nvSpPr>
        <p:spPr>
          <a:xfrm>
            <a:off x="533400" y="1097280"/>
            <a:ext cx="7848601" cy="990600"/>
          </a:xfrm>
        </p:spPr>
        <p:txBody>
          <a:bodyPr>
            <a:noAutofit/>
          </a:bodyPr>
          <a:lstStyle/>
          <a:p>
            <a:pPr marL="0" indent="0">
              <a:buNone/>
            </a:pPr>
            <a:r>
              <a:rPr lang="en-US" dirty="0">
                <a:solidFill>
                  <a:srgbClr val="000000"/>
                </a:solidFill>
              </a:rPr>
              <a:t>Annual trainings for the year are uploaded to the MyPLN platform and assigned to those employees that have not completed the required training hours.    </a:t>
            </a:r>
          </a:p>
          <a:p>
            <a:pPr marL="731520" indent="-457200">
              <a:buFont typeface="Wingdings" panose="05000000000000000000" pitchFamily="2" charset="2"/>
              <a:buChar char="Ø"/>
            </a:pPr>
            <a:r>
              <a:rPr lang="en-US" sz="2600" dirty="0">
                <a:solidFill>
                  <a:srgbClr val="000000"/>
                </a:solidFill>
              </a:rPr>
              <a:t>Assigned by Central Office </a:t>
            </a:r>
          </a:p>
          <a:p>
            <a:pPr marL="731520" indent="-457200">
              <a:buFont typeface="Wingdings" panose="05000000000000000000" pitchFamily="2" charset="2"/>
              <a:buChar char="Ø"/>
            </a:pPr>
            <a:r>
              <a:rPr lang="en-US" sz="2600" dirty="0">
                <a:solidFill>
                  <a:srgbClr val="000000"/>
                </a:solidFill>
              </a:rPr>
              <a:t>Email notification when registered</a:t>
            </a:r>
          </a:p>
          <a:p>
            <a:pPr marL="731520" indent="-457200">
              <a:buFont typeface="Wingdings" panose="05000000000000000000" pitchFamily="2" charset="2"/>
              <a:buChar char="Ø"/>
            </a:pPr>
            <a:r>
              <a:rPr lang="en-US" sz="2600" dirty="0">
                <a:solidFill>
                  <a:srgbClr val="000000"/>
                </a:solidFill>
              </a:rPr>
              <a:t>Must watch entire training to receive completion</a:t>
            </a:r>
          </a:p>
          <a:p>
            <a:pPr marL="457200" indent="-457200">
              <a:buFont typeface="Wingdings" panose="05000000000000000000" pitchFamily="2" charset="2"/>
              <a:buChar char="Ø"/>
            </a:pPr>
            <a:endParaRPr lang="en-US" sz="2600" dirty="0">
              <a:solidFill>
                <a:srgbClr val="000000"/>
              </a:solidFill>
            </a:endParaRPr>
          </a:p>
          <a:p>
            <a:pPr marL="0" indent="0">
              <a:buNone/>
            </a:pPr>
            <a:endParaRPr lang="en-US" dirty="0">
              <a:solidFill>
                <a:srgbClr val="000000"/>
              </a:solidFill>
            </a:endParaRPr>
          </a:p>
        </p:txBody>
      </p:sp>
      <p:sp>
        <p:nvSpPr>
          <p:cNvPr id="4" name="TextBox 3"/>
          <p:cNvSpPr txBox="1"/>
          <p:nvPr/>
        </p:nvSpPr>
        <p:spPr>
          <a:xfrm>
            <a:off x="533400" y="4419600"/>
            <a:ext cx="7848601" cy="1261884"/>
          </a:xfrm>
          <a:prstGeom prst="rect">
            <a:avLst/>
          </a:prstGeom>
          <a:noFill/>
        </p:spPr>
        <p:txBody>
          <a:bodyPr wrap="square" rtlCol="0">
            <a:spAutoFit/>
          </a:bodyPr>
          <a:lstStyle/>
          <a:p>
            <a:pPr lvl="0"/>
            <a:r>
              <a:rPr lang="en-US" sz="2600" dirty="0">
                <a:solidFill>
                  <a:srgbClr val="000000"/>
                </a:solidFill>
                <a:latin typeface="+mn-lt"/>
              </a:rPr>
              <a:t>MyPLN will store training information for Central Office to track completed and non-completed annual trainings. </a:t>
            </a:r>
          </a:p>
          <a:p>
            <a:endParaRPr lang="en-US" dirty="0"/>
          </a:p>
        </p:txBody>
      </p:sp>
    </p:spTree>
    <p:extLst>
      <p:ext uri="{BB962C8B-B14F-4D97-AF65-F5344CB8AC3E}">
        <p14:creationId xmlns:p14="http://schemas.microsoft.com/office/powerpoint/2010/main" val="444162597"/>
      </p:ext>
    </p:extLst>
  </p:cSld>
  <p:clrMapOvr>
    <a:masterClrMapping/>
  </p:clrMapOvr>
</p:sld>
</file>

<file path=ppt/theme/theme1.xml><?xml version="1.0" encoding="utf-8"?>
<a:theme xmlns:a="http://schemas.openxmlformats.org/drawingml/2006/main" name="LAUSD Real">
  <a:themeElements>
    <a:clrScheme name="Cafe LA">
      <a:dk1>
        <a:srgbClr val="008000"/>
      </a:dk1>
      <a:lt1>
        <a:sysClr val="window" lastClr="FFFFFF"/>
      </a:lt1>
      <a:dk2>
        <a:srgbClr val="1F497D"/>
      </a:dk2>
      <a:lt2>
        <a:srgbClr val="FFCC66"/>
      </a:lt2>
      <a:accent1>
        <a:srgbClr val="FF000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alpha val="0"/>
          </a:srgbClr>
        </a:solidFill>
        <a:ln w="28575">
          <a:solidFill>
            <a:schemeClr val="accent1"/>
          </a:solid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AUSD Real" id="{65D73872-97BE-4B6F-B0D0-600F8D0C09CB}" vid="{6E968A65-8634-4F25-B2EF-E0729934D981}"/>
    </a:ext>
  </a:extLst>
</a:theme>
</file>

<file path=ppt/theme/theme2.xml><?xml version="1.0" encoding="utf-8"?>
<a:theme xmlns:a="http://schemas.openxmlformats.org/drawingml/2006/main" name="1_LAUSD Real">
  <a:themeElements>
    <a:clrScheme name="Cafe LA">
      <a:dk1>
        <a:srgbClr val="008000"/>
      </a:dk1>
      <a:lt1>
        <a:sysClr val="window" lastClr="FFFFFF"/>
      </a:lt1>
      <a:dk2>
        <a:srgbClr val="1F497D"/>
      </a:dk2>
      <a:lt2>
        <a:srgbClr val="FFCC66"/>
      </a:lt2>
      <a:accent1>
        <a:srgbClr val="FF000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alpha val="0"/>
          </a:srgbClr>
        </a:solidFill>
        <a:ln w="28575">
          <a:solidFill>
            <a:schemeClr val="accent1"/>
          </a:solid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014 Cafe LA Presentation template">
  <a:themeElements>
    <a:clrScheme name="Cafe LA">
      <a:dk1>
        <a:srgbClr val="008000"/>
      </a:dk1>
      <a:lt1>
        <a:sysClr val="window" lastClr="FFFFFF"/>
      </a:lt1>
      <a:dk2>
        <a:srgbClr val="1F497D"/>
      </a:dk2>
      <a:lt2>
        <a:srgbClr val="FFCC66"/>
      </a:lt2>
      <a:accent1>
        <a:srgbClr val="FF000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E02F034B8BF54BAE9AA0D60582A4B6" ma:contentTypeVersion="15" ma:contentTypeDescription="Create a new document." ma:contentTypeScope="" ma:versionID="eee16c4b0a70e0305c26db6321992320">
  <xsd:schema xmlns:xsd="http://www.w3.org/2001/XMLSchema" xmlns:xs="http://www.w3.org/2001/XMLSchema" xmlns:p="http://schemas.microsoft.com/office/2006/metadata/properties" xmlns:ns2="8bf10d84-95c4-446b-a6dc-317de1800774" xmlns:ns3="b523212d-ee6b-416a-b870-f85da76adb72" xmlns:ns4="a038a585-4f1b-4b82-9716-f9d38f63b763" targetNamespace="http://schemas.microsoft.com/office/2006/metadata/properties" ma:root="true" ma:fieldsID="1385811ed7e0e77f498314b8be9c91f1" ns2:_="" ns3:_="" ns4:_="">
    <xsd:import namespace="8bf10d84-95c4-446b-a6dc-317de1800774"/>
    <xsd:import namespace="b523212d-ee6b-416a-b870-f85da76adb72"/>
    <xsd:import namespace="a038a585-4f1b-4b82-9716-f9d38f63b76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4:SharedWithUsers" minOccurs="0"/>
                <xsd:element ref="ns4: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f10d84-95c4-446b-a6dc-317de18007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22e4ffc-addb-439b-972d-eea4499adeee"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523212d-ee6b-416a-b870-f85da76adb7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ec9a4619-c281-4fc8-b204-49f0b9119d60}" ma:internalName="TaxCatchAll" ma:showField="CatchAllData" ma:web="b523212d-ee6b-416a-b870-f85da76adb7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038a585-4f1b-4b82-9716-f9d38f63b76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523212d-ee6b-416a-b870-f85da76adb72" xsi:nil="true"/>
    <lcf76f155ced4ddcb4097134ff3c332f xmlns="8bf10d84-95c4-446b-a6dc-317de180077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5E2DCA4-9BF3-4108-AE39-3C14A593212B}"/>
</file>

<file path=customXml/itemProps2.xml><?xml version="1.0" encoding="utf-8"?>
<ds:datastoreItem xmlns:ds="http://schemas.openxmlformats.org/officeDocument/2006/customXml" ds:itemID="{B26CD595-4563-44EA-B5A6-486EC25EFACF}"/>
</file>

<file path=customXml/itemProps3.xml><?xml version="1.0" encoding="utf-8"?>
<ds:datastoreItem xmlns:ds="http://schemas.openxmlformats.org/officeDocument/2006/customXml" ds:itemID="{EDE120DA-FA6C-4F88-A2DE-6F792F681093}"/>
</file>

<file path=docProps/app.xml><?xml version="1.0" encoding="utf-8"?>
<Properties xmlns="http://schemas.openxmlformats.org/officeDocument/2006/extended-properties" xmlns:vt="http://schemas.openxmlformats.org/officeDocument/2006/docPropsVTypes">
  <Template>LAUSD Real</Template>
  <TotalTime>15493</TotalTime>
  <Words>975</Words>
  <Application>Microsoft Office PowerPoint</Application>
  <PresentationFormat>On-screen Show (4:3)</PresentationFormat>
  <Paragraphs>159</Paragraphs>
  <Slides>14</Slides>
  <Notes>14</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14</vt:i4>
      </vt:variant>
    </vt:vector>
  </HeadingPairs>
  <TitlesOfParts>
    <vt:vector size="22" baseType="lpstr">
      <vt:lpstr>Arial</vt:lpstr>
      <vt:lpstr>Calibri</vt:lpstr>
      <vt:lpstr>Gill Sans</vt:lpstr>
      <vt:lpstr>Times New Roman</vt:lpstr>
      <vt:lpstr>Wingdings</vt:lpstr>
      <vt:lpstr>LAUSD Real</vt:lpstr>
      <vt:lpstr>1_LAUSD Real</vt:lpstr>
      <vt:lpstr>2014 Cafe LA Presentation template</vt:lpstr>
      <vt:lpstr>Professional Standards And  MyPLN</vt:lpstr>
      <vt:lpstr>Overview</vt:lpstr>
      <vt:lpstr>Mandated Trainings</vt:lpstr>
      <vt:lpstr>USDA Required Training Hours </vt:lpstr>
      <vt:lpstr>Professional Standards </vt:lpstr>
      <vt:lpstr>Professional Standards Brochure</vt:lpstr>
      <vt:lpstr>Additional Mandated Trainings</vt:lpstr>
      <vt:lpstr>Instructor Led Trainings</vt:lpstr>
      <vt:lpstr>My PLN</vt:lpstr>
      <vt:lpstr>District Mandated Trainings</vt:lpstr>
      <vt:lpstr>Food Service Manager Responsibilities</vt:lpstr>
      <vt:lpstr>Website Video Resources</vt:lpstr>
      <vt:lpstr>Professional Development </vt:lpstr>
      <vt:lpstr>PowerPoint Presentation</vt:lpstr>
    </vt:vector>
  </TitlesOfParts>
  <Company>snhu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Professional Standards</dc:title>
  <dc:creator>cecilia.milner@lausd.net</dc:creator>
  <cp:lastModifiedBy>Milner, Cecilia</cp:lastModifiedBy>
  <cp:revision>1511</cp:revision>
  <dcterms:created xsi:type="dcterms:W3CDTF">2002-09-09T16:33:14Z</dcterms:created>
  <dcterms:modified xsi:type="dcterms:W3CDTF">2021-09-21T17:30:47Z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0x0101004EE02F034B8BF54BAE9AA0D60582A4B6</vt:lpwstr>
  </property>
</Properties>
</file>